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9900"/>
    <a:srgbClr val="CFCA0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4D2A1-F02C-474E-8D0B-999C906E3B8E}" type="datetimeFigureOut">
              <a:rPr lang="ru-RU" smtClean="0"/>
              <a:pPr/>
              <a:t>03.11.2020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80FE0-628F-4541-B8C9-8959EE3614E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4D2A1-F02C-474E-8D0B-999C906E3B8E}" type="datetimeFigureOut">
              <a:rPr lang="ru-RU" smtClean="0"/>
              <a:pPr/>
              <a:t>03.11.2020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80FE0-628F-4541-B8C9-8959EE3614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4D2A1-F02C-474E-8D0B-999C906E3B8E}" type="datetimeFigureOut">
              <a:rPr lang="ru-RU" smtClean="0"/>
              <a:pPr/>
              <a:t>03.11.2020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80FE0-628F-4541-B8C9-8959EE3614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4D2A1-F02C-474E-8D0B-999C906E3B8E}" type="datetimeFigureOut">
              <a:rPr lang="ru-RU" smtClean="0"/>
              <a:pPr/>
              <a:t>03.11.2020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80FE0-628F-4541-B8C9-8959EE3614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4D2A1-F02C-474E-8D0B-999C906E3B8E}" type="datetimeFigureOut">
              <a:rPr lang="ru-RU" smtClean="0"/>
              <a:pPr/>
              <a:t>03.11.2020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98680FE0-628F-4541-B8C9-8959EE3614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4D2A1-F02C-474E-8D0B-999C906E3B8E}" type="datetimeFigureOut">
              <a:rPr lang="ru-RU" smtClean="0"/>
              <a:pPr/>
              <a:t>03.11.2020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80FE0-628F-4541-B8C9-8959EE3614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4D2A1-F02C-474E-8D0B-999C906E3B8E}" type="datetimeFigureOut">
              <a:rPr lang="ru-RU" smtClean="0"/>
              <a:pPr/>
              <a:t>03.11.2020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80FE0-628F-4541-B8C9-8959EE3614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4D2A1-F02C-474E-8D0B-999C906E3B8E}" type="datetimeFigureOut">
              <a:rPr lang="ru-RU" smtClean="0"/>
              <a:pPr/>
              <a:t>03.11.2020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80FE0-628F-4541-B8C9-8959EE3614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4D2A1-F02C-474E-8D0B-999C906E3B8E}" type="datetimeFigureOut">
              <a:rPr lang="ru-RU" smtClean="0"/>
              <a:pPr/>
              <a:t>03.11.2020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80FE0-628F-4541-B8C9-8959EE3614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4D2A1-F02C-474E-8D0B-999C906E3B8E}" type="datetimeFigureOut">
              <a:rPr lang="ru-RU" smtClean="0"/>
              <a:pPr/>
              <a:t>03.11.2020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80FE0-628F-4541-B8C9-8959EE3614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4D2A1-F02C-474E-8D0B-999C906E3B8E}" type="datetimeFigureOut">
              <a:rPr lang="ru-RU" smtClean="0"/>
              <a:pPr/>
              <a:t>03.11.2020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80FE0-628F-4541-B8C9-8959EE3614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2C4D2A1-F02C-474E-8D0B-999C906E3B8E}" type="datetimeFigureOut">
              <a:rPr lang="ru-RU" smtClean="0"/>
              <a:pPr/>
              <a:t>03.11.2020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8680FE0-628F-4541-B8C9-8959EE3614E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Рисунок1.jpg"/>
          <p:cNvPicPr>
            <a:picLocks noChangeAspect="1" noChangeArrowheads="1"/>
          </p:cNvPicPr>
          <p:nvPr/>
        </p:nvPicPr>
        <p:blipFill>
          <a:blip r:embed="rId2" cstate="email">
            <a:lum bright="20000"/>
          </a:blip>
          <a:srcRect/>
          <a:stretch>
            <a:fillRect/>
          </a:stretch>
        </p:blipFill>
        <p:spPr bwMode="auto">
          <a:xfrm>
            <a:off x="0" y="0"/>
            <a:ext cx="9144000" cy="5013176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4941168"/>
            <a:ext cx="9144000" cy="1916832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uk-UA" sz="3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     </a:t>
            </a:r>
            <a:r>
              <a:rPr lang="uk-U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Видатні вчені НАН  України:</a:t>
            </a:r>
          </a:p>
          <a:p>
            <a:r>
              <a:rPr lang="uk-UA" sz="3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    </a:t>
            </a:r>
            <a:r>
              <a:rPr lang="uk-UA" sz="32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Корнейчук</a:t>
            </a:r>
            <a:r>
              <a:rPr lang="uk-UA" sz="3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Микола  Павлович</a:t>
            </a:r>
          </a:p>
          <a:p>
            <a:r>
              <a:rPr lang="uk-UA" sz="3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  1920 - 2003</a:t>
            </a:r>
          </a:p>
        </p:txBody>
      </p:sp>
      <p:pic>
        <p:nvPicPr>
          <p:cNvPr id="5" name="Рисунок 4" descr="Korneichuk_Nikolai_Pavlovich_at2000_dnu_dp_ua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395536" y="404664"/>
            <a:ext cx="2772000" cy="3960000"/>
          </a:xfrm>
          <a:prstGeom prst="rect">
            <a:avLst/>
          </a:prstGeom>
          <a:ln w="12700" cap="sq">
            <a:solidFill>
              <a:srgbClr val="D69900"/>
            </a:solidFill>
            <a:prstDash val="solid"/>
            <a:miter lim="800000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165100" prst="coolSlant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87624" y="1535112"/>
            <a:ext cx="3309764" cy="750887"/>
          </a:xfrm>
        </p:spPr>
        <p:txBody>
          <a:bodyPr/>
          <a:lstStyle/>
          <a:p>
            <a:r>
              <a:rPr lang="uk-UA" dirty="0" smtClean="0"/>
              <a:t>В317258/2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5364088" y="1535112"/>
            <a:ext cx="3322712" cy="750887"/>
          </a:xfrm>
        </p:spPr>
        <p:txBody>
          <a:bodyPr/>
          <a:lstStyle/>
          <a:p>
            <a:r>
              <a:rPr lang="uk-UA" dirty="0" smtClean="0"/>
              <a:t>В317258/3</a:t>
            </a:r>
            <a:endParaRPr lang="ru-RU" dirty="0"/>
          </a:p>
        </p:txBody>
      </p:sp>
      <p:pic>
        <p:nvPicPr>
          <p:cNvPr id="7" name="Содержимое 6" descr="В317258_1.jpg"/>
          <p:cNvPicPr>
            <a:picLocks noGrp="1" noChangeAspect="1"/>
          </p:cNvPicPr>
          <p:nvPr>
            <p:ph sz="quarter" idx="2"/>
          </p:nvPr>
        </p:nvPicPr>
        <p:blipFill>
          <a:blip r:embed="rId2" cstate="email"/>
          <a:stretch>
            <a:fillRect/>
          </a:stretch>
        </p:blipFill>
        <p:spPr>
          <a:xfrm>
            <a:off x="1227177" y="2362200"/>
            <a:ext cx="2500233" cy="3763963"/>
          </a:xfrm>
        </p:spPr>
      </p:pic>
      <p:pic>
        <p:nvPicPr>
          <p:cNvPr id="8" name="Содержимое 7" descr="В317258_2.jpg"/>
          <p:cNvPicPr>
            <a:picLocks noGrp="1" noChangeAspect="1"/>
          </p:cNvPicPr>
          <p:nvPr>
            <p:ph sz="quarter" idx="4"/>
          </p:nvPr>
        </p:nvPicPr>
        <p:blipFill>
          <a:blip r:embed="rId3" cstate="email"/>
          <a:stretch>
            <a:fillRect/>
          </a:stretch>
        </p:blipFill>
        <p:spPr>
          <a:xfrm>
            <a:off x="5394411" y="2362200"/>
            <a:ext cx="2543003" cy="3763963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15616" y="1535112"/>
            <a:ext cx="3381772" cy="750887"/>
          </a:xfrm>
        </p:spPr>
        <p:txBody>
          <a:bodyPr/>
          <a:lstStyle/>
          <a:p>
            <a:r>
              <a:rPr lang="uk-UA" dirty="0" smtClean="0"/>
              <a:t>ВА121226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5364088" y="1484784"/>
            <a:ext cx="4041775" cy="750887"/>
          </a:xfrm>
        </p:spPr>
        <p:txBody>
          <a:bodyPr/>
          <a:lstStyle/>
          <a:p>
            <a:r>
              <a:rPr lang="uk-UA" smtClean="0"/>
              <a:t>ВА210328</a:t>
            </a:r>
            <a:endParaRPr lang="ru-RU" dirty="0"/>
          </a:p>
        </p:txBody>
      </p:sp>
      <p:pic>
        <p:nvPicPr>
          <p:cNvPr id="7" name="Содержимое 6" descr="ВА121226.jpg"/>
          <p:cNvPicPr>
            <a:picLocks noGrp="1" noChangeAspect="1"/>
          </p:cNvPicPr>
          <p:nvPr>
            <p:ph sz="quarter" idx="2"/>
          </p:nvPr>
        </p:nvPicPr>
        <p:blipFill>
          <a:blip r:embed="rId2" cstate="email"/>
          <a:stretch>
            <a:fillRect/>
          </a:stretch>
        </p:blipFill>
        <p:spPr>
          <a:xfrm>
            <a:off x="1193797" y="2362200"/>
            <a:ext cx="2566994" cy="3763963"/>
          </a:xfrm>
        </p:spPr>
      </p:pic>
      <p:pic>
        <p:nvPicPr>
          <p:cNvPr id="8" name="Содержимое 7" descr="ВА210328.jpg"/>
          <p:cNvPicPr>
            <a:picLocks noGrp="1" noChangeAspect="1"/>
          </p:cNvPicPr>
          <p:nvPr>
            <p:ph sz="quarter" idx="4"/>
          </p:nvPr>
        </p:nvPicPr>
        <p:blipFill>
          <a:blip r:embed="rId3" cstate="email"/>
          <a:stretch>
            <a:fillRect/>
          </a:stretch>
        </p:blipFill>
        <p:spPr>
          <a:xfrm>
            <a:off x="5394411" y="2362200"/>
            <a:ext cx="2543003" cy="3763963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95537" y="4725144"/>
            <a:ext cx="8291264" cy="1401019"/>
          </a:xfrm>
        </p:spPr>
        <p:txBody>
          <a:bodyPr>
            <a:normAutofit/>
          </a:bodyPr>
          <a:lstStyle/>
          <a:p>
            <a:r>
              <a:rPr lang="ru-RU" sz="2000" b="1" dirty="0" err="1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</a:rPr>
              <a:t>Книжково-ілюстративна</a:t>
            </a:r>
            <a:r>
              <a:rPr lang="ru-RU" sz="20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</a:rPr>
              <a:t> </a:t>
            </a:r>
            <a:r>
              <a:rPr lang="ru-RU" sz="2000" b="1" dirty="0" err="1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</a:rPr>
              <a:t>виставка</a:t>
            </a:r>
            <a:r>
              <a:rPr lang="ru-RU" sz="20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</a:rPr>
              <a:t>, </a:t>
            </a:r>
            <a:r>
              <a:rPr lang="ru-RU" sz="2000" b="1" dirty="0" err="1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</a:rPr>
              <a:t>підготовлена</a:t>
            </a:r>
            <a:r>
              <a:rPr lang="ru-RU" sz="20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</a:rPr>
              <a:t> </a:t>
            </a:r>
            <a:r>
              <a:rPr lang="ru-RU" sz="2000" b="1" dirty="0" err="1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</a:rPr>
              <a:t>Відділом</a:t>
            </a:r>
            <a:r>
              <a:rPr lang="ru-RU" sz="20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</a:rPr>
              <a:t> </a:t>
            </a:r>
            <a:r>
              <a:rPr lang="ru-RU" sz="2000" b="1" dirty="0" err="1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</a:rPr>
              <a:t>соціокультурної</a:t>
            </a:r>
            <a:r>
              <a:rPr lang="ru-RU" sz="20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</a:rPr>
              <a:t> </a:t>
            </a:r>
            <a:r>
              <a:rPr lang="ru-RU" sz="2000" b="1" dirty="0" err="1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</a:rPr>
              <a:t>діяльності</a:t>
            </a:r>
            <a:r>
              <a:rPr lang="ru-RU" sz="20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</a:rPr>
              <a:t> НБУВ</a:t>
            </a:r>
            <a:br>
              <a:rPr lang="ru-RU" sz="20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</a:rPr>
            </a:br>
            <a:r>
              <a:rPr lang="ru-RU" sz="2000" b="1" dirty="0" err="1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Всі</a:t>
            </a:r>
            <a:r>
              <a:rPr lang="ru-RU" sz="20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права </a:t>
            </a:r>
            <a:r>
              <a:rPr lang="ru-RU" sz="2000" b="1" dirty="0" err="1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захищені</a:t>
            </a:r>
            <a:r>
              <a:rPr lang="ru-RU" sz="20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© ВСД НБУВ Шостак С.Г.</a:t>
            </a:r>
            <a:endParaRPr lang="ru-RU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1115616" y="1535112"/>
            <a:ext cx="3381772" cy="750887"/>
          </a:xfr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uk-UA" b="1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ВС47221</a:t>
            </a:r>
            <a:endParaRPr lang="ru-RU" b="1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half" idx="3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endParaRPr lang="ru-RU" b="1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10" name="Содержимое 9" descr="ВС47221.jpg"/>
          <p:cNvPicPr>
            <a:picLocks noGrp="1" noChangeAspect="1"/>
          </p:cNvPicPr>
          <p:nvPr>
            <p:ph sz="quarter" idx="2"/>
          </p:nvPr>
        </p:nvPicPr>
        <p:blipFill>
          <a:blip r:embed="rId2" cstate="email"/>
          <a:stretch>
            <a:fillRect/>
          </a:stretch>
        </p:blipFill>
        <p:spPr>
          <a:xfrm>
            <a:off x="1165188" y="2362200"/>
            <a:ext cx="2624211" cy="3763963"/>
          </a:xfrm>
        </p:spPr>
      </p:pic>
      <p:pic>
        <p:nvPicPr>
          <p:cNvPr id="11" name="Содержимое 10" descr=".jpg"/>
          <p:cNvPicPr>
            <a:picLocks noGrp="1" noChangeAspect="1"/>
          </p:cNvPicPr>
          <p:nvPr>
            <p:ph sz="quarter" idx="4"/>
          </p:nvPr>
        </p:nvPicPr>
        <p:blipFill>
          <a:blip r:embed="rId3" cstate="email"/>
          <a:stretch>
            <a:fillRect/>
          </a:stretch>
        </p:blipFill>
        <p:spPr>
          <a:xfrm>
            <a:off x="5508104" y="2362200"/>
            <a:ext cx="2448272" cy="3763963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59632" y="1556792"/>
            <a:ext cx="4040188" cy="750887"/>
          </a:xfrm>
        </p:spPr>
        <p:txBody>
          <a:bodyPr/>
          <a:lstStyle/>
          <a:p>
            <a:r>
              <a:rPr lang="uk-UA" dirty="0" smtClean="0"/>
              <a:t>Ж26161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5436096" y="1535112"/>
            <a:ext cx="3250704" cy="750887"/>
          </a:xfrm>
        </p:spPr>
        <p:txBody>
          <a:bodyPr/>
          <a:lstStyle/>
          <a:p>
            <a:r>
              <a:rPr lang="uk-UA" dirty="0" smtClean="0"/>
              <a:t>Ж13222</a:t>
            </a:r>
            <a:endParaRPr lang="ru-RU" dirty="0"/>
          </a:p>
        </p:txBody>
      </p:sp>
      <p:pic>
        <p:nvPicPr>
          <p:cNvPr id="7" name="Содержимое 6" descr="Ж26161-1.jpg"/>
          <p:cNvPicPr>
            <a:picLocks noGrp="1" noChangeAspect="1"/>
          </p:cNvPicPr>
          <p:nvPr>
            <p:ph sz="quarter" idx="2"/>
          </p:nvPr>
        </p:nvPicPr>
        <p:blipFill>
          <a:blip r:embed="rId2" cstate="email"/>
          <a:stretch>
            <a:fillRect/>
          </a:stretch>
        </p:blipFill>
        <p:spPr>
          <a:xfrm>
            <a:off x="1293710" y="2362200"/>
            <a:ext cx="2367167" cy="3763963"/>
          </a:xfrm>
        </p:spPr>
      </p:pic>
      <p:pic>
        <p:nvPicPr>
          <p:cNvPr id="9" name="Содержимое 8" descr="_1.jpg"/>
          <p:cNvPicPr>
            <a:picLocks noGrp="1" noChangeAspect="1"/>
          </p:cNvPicPr>
          <p:nvPr>
            <p:ph sz="quarter" idx="4"/>
          </p:nvPr>
        </p:nvPicPr>
        <p:blipFill>
          <a:blip r:embed="rId3" cstate="email"/>
          <a:stretch>
            <a:fillRect/>
          </a:stretch>
        </p:blipFill>
        <p:spPr>
          <a:xfrm>
            <a:off x="5457185" y="2362200"/>
            <a:ext cx="2417455" cy="3763963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5364088" y="1556792"/>
            <a:ext cx="4041775" cy="750887"/>
          </a:xfrm>
        </p:spPr>
        <p:txBody>
          <a:bodyPr/>
          <a:lstStyle/>
          <a:p>
            <a:pPr algn="just"/>
            <a:r>
              <a:rPr lang="uk-UA" dirty="0" smtClean="0"/>
              <a:t>Табачник СО523</a:t>
            </a:r>
            <a:endParaRPr lang="ru-RU" dirty="0"/>
          </a:p>
        </p:txBody>
      </p:sp>
      <p:pic>
        <p:nvPicPr>
          <p:cNvPr id="7" name="Содержимое 6" descr="Ж26161-3.jpg"/>
          <p:cNvPicPr>
            <a:picLocks noGrp="1" noChangeAspect="1"/>
          </p:cNvPicPr>
          <p:nvPr>
            <p:ph sz="quarter" idx="2"/>
          </p:nvPr>
        </p:nvPicPr>
        <p:blipFill>
          <a:blip r:embed="rId2" cstate="email"/>
          <a:stretch>
            <a:fillRect/>
          </a:stretch>
        </p:blipFill>
        <p:spPr>
          <a:xfrm>
            <a:off x="1295611" y="2362200"/>
            <a:ext cx="2363365" cy="3763963"/>
          </a:xfrm>
        </p:spPr>
      </p:pic>
      <p:pic>
        <p:nvPicPr>
          <p:cNvPr id="8" name="Содержимое 7" descr="ТабачникСО523.jpg"/>
          <p:cNvPicPr>
            <a:picLocks noGrp="1" noChangeAspect="1"/>
          </p:cNvPicPr>
          <p:nvPr>
            <p:ph sz="quarter" idx="4"/>
          </p:nvPr>
        </p:nvPicPr>
        <p:blipFill>
          <a:blip r:embed="rId3" cstate="email"/>
          <a:stretch>
            <a:fillRect/>
          </a:stretch>
        </p:blipFill>
        <p:spPr>
          <a:xfrm>
            <a:off x="5396090" y="2362200"/>
            <a:ext cx="2539645" cy="3763963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31640" y="1535112"/>
            <a:ext cx="3165748" cy="750887"/>
          </a:xfrm>
        </p:spPr>
        <p:txBody>
          <a:bodyPr/>
          <a:lstStyle/>
          <a:p>
            <a:r>
              <a:rPr lang="uk-UA" dirty="0" smtClean="0"/>
              <a:t>ВС27040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5292080" y="1535112"/>
            <a:ext cx="3394720" cy="750887"/>
          </a:xfrm>
        </p:spPr>
        <p:txBody>
          <a:bodyPr/>
          <a:lstStyle/>
          <a:p>
            <a:r>
              <a:rPr lang="uk-UA" dirty="0" smtClean="0"/>
              <a:t>АО247221</a:t>
            </a:r>
            <a:endParaRPr lang="ru-RU" dirty="0"/>
          </a:p>
        </p:txBody>
      </p:sp>
      <p:pic>
        <p:nvPicPr>
          <p:cNvPr id="8" name="Содержимое 7" descr="_2.jpg"/>
          <p:cNvPicPr>
            <a:picLocks noGrp="1" noChangeAspect="1"/>
          </p:cNvPicPr>
          <p:nvPr>
            <p:ph sz="quarter" idx="2"/>
          </p:nvPr>
        </p:nvPicPr>
        <p:blipFill>
          <a:blip r:embed="rId2" cstate="email"/>
          <a:stretch>
            <a:fillRect/>
          </a:stretch>
        </p:blipFill>
        <p:spPr>
          <a:xfrm>
            <a:off x="1328137" y="2362200"/>
            <a:ext cx="2298313" cy="3763963"/>
          </a:xfrm>
        </p:spPr>
      </p:pic>
      <p:pic>
        <p:nvPicPr>
          <p:cNvPr id="10" name="Содержимое 9" descr="АО247221.jpg"/>
          <p:cNvPicPr>
            <a:picLocks noGrp="1" noChangeAspect="1"/>
          </p:cNvPicPr>
          <p:nvPr>
            <p:ph sz="quarter" idx="4"/>
          </p:nvPr>
        </p:nvPicPr>
        <p:blipFill>
          <a:blip r:embed="rId3" cstate="email"/>
          <a:stretch>
            <a:fillRect/>
          </a:stretch>
        </p:blipFill>
        <p:spPr>
          <a:xfrm>
            <a:off x="5292442" y="2362200"/>
            <a:ext cx="2746941" cy="3763963"/>
          </a:xfrm>
        </p:spPr>
      </p:pic>
      <p:sp>
        <p:nvSpPr>
          <p:cNvPr id="9" name="Текст 2"/>
          <p:cNvSpPr txBox="1">
            <a:spLocks/>
          </p:cNvSpPr>
          <p:nvPr/>
        </p:nvSpPr>
        <p:spPr>
          <a:xfrm>
            <a:off x="1547664" y="1484784"/>
            <a:ext cx="3246140" cy="953615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endParaRPr kumimoji="0" lang="ru-RU" sz="2400" b="0" i="0" u="none" strike="noStrike" kern="1200" cap="all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87624" y="1535112"/>
            <a:ext cx="3309764" cy="750887"/>
          </a:xfrm>
        </p:spPr>
        <p:txBody>
          <a:bodyPr/>
          <a:lstStyle/>
          <a:p>
            <a:pPr algn="just"/>
            <a:r>
              <a:rPr lang="uk-UA" dirty="0" smtClean="0"/>
              <a:t>ВО892045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5508104" y="1535112"/>
            <a:ext cx="3178696" cy="750887"/>
          </a:xfrm>
        </p:spPr>
        <p:txBody>
          <a:bodyPr/>
          <a:lstStyle/>
          <a:p>
            <a:r>
              <a:rPr lang="uk-UA" dirty="0" smtClean="0"/>
              <a:t>ВА285772</a:t>
            </a:r>
            <a:endParaRPr lang="ru-RU" dirty="0"/>
          </a:p>
        </p:txBody>
      </p:sp>
      <p:pic>
        <p:nvPicPr>
          <p:cNvPr id="7" name="Содержимое 6" descr="ВО892045.jpg"/>
          <p:cNvPicPr>
            <a:picLocks noGrp="1" noChangeAspect="1"/>
          </p:cNvPicPr>
          <p:nvPr>
            <p:ph sz="quarter" idx="2"/>
          </p:nvPr>
        </p:nvPicPr>
        <p:blipFill>
          <a:blip r:embed="rId2" cstate="email"/>
          <a:stretch>
            <a:fillRect/>
          </a:stretch>
        </p:blipFill>
        <p:spPr>
          <a:xfrm>
            <a:off x="1240867" y="2362200"/>
            <a:ext cx="2472853" cy="3763963"/>
          </a:xfrm>
        </p:spPr>
      </p:pic>
      <p:pic>
        <p:nvPicPr>
          <p:cNvPr id="8" name="Содержимое 7" descr="ВА285772.jpg"/>
          <p:cNvPicPr>
            <a:picLocks noGrp="1" noChangeAspect="1"/>
          </p:cNvPicPr>
          <p:nvPr>
            <p:ph sz="quarter" idx="4"/>
          </p:nvPr>
        </p:nvPicPr>
        <p:blipFill>
          <a:blip r:embed="rId3" cstate="email"/>
          <a:stretch>
            <a:fillRect/>
          </a:stretch>
        </p:blipFill>
        <p:spPr>
          <a:xfrm>
            <a:off x="5501948" y="2362200"/>
            <a:ext cx="2327929" cy="3763963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59632" y="1535112"/>
            <a:ext cx="3237756" cy="750887"/>
          </a:xfrm>
        </p:spPr>
        <p:txBody>
          <a:bodyPr/>
          <a:lstStyle/>
          <a:p>
            <a:r>
              <a:rPr lang="uk-UA" dirty="0" smtClean="0"/>
              <a:t>ВА378574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5364088" y="1535112"/>
            <a:ext cx="3322712" cy="750887"/>
          </a:xfrm>
        </p:spPr>
        <p:txBody>
          <a:bodyPr/>
          <a:lstStyle/>
          <a:p>
            <a:r>
              <a:rPr lang="uk-UA" dirty="0" smtClean="0"/>
              <a:t>ВА415911</a:t>
            </a:r>
            <a:endParaRPr lang="ru-RU" dirty="0"/>
          </a:p>
        </p:txBody>
      </p:sp>
      <p:pic>
        <p:nvPicPr>
          <p:cNvPr id="7" name="Содержимое 6" descr="ВА378574.jpg"/>
          <p:cNvPicPr>
            <a:picLocks noGrp="1" noChangeAspect="1"/>
          </p:cNvPicPr>
          <p:nvPr>
            <p:ph sz="quarter" idx="2"/>
          </p:nvPr>
        </p:nvPicPr>
        <p:blipFill>
          <a:blip r:embed="rId2" cstate="email"/>
          <a:stretch>
            <a:fillRect/>
          </a:stretch>
        </p:blipFill>
        <p:spPr>
          <a:xfrm>
            <a:off x="1260339" y="2362200"/>
            <a:ext cx="2433909" cy="3763963"/>
          </a:xfrm>
        </p:spPr>
      </p:pic>
      <p:pic>
        <p:nvPicPr>
          <p:cNvPr id="8" name="Содержимое 7" descr="ВА415911.jpg"/>
          <p:cNvPicPr>
            <a:picLocks noGrp="1" noChangeAspect="1"/>
          </p:cNvPicPr>
          <p:nvPr>
            <p:ph sz="quarter" idx="4"/>
          </p:nvPr>
        </p:nvPicPr>
        <p:blipFill>
          <a:blip r:embed="rId3" cstate="email"/>
          <a:stretch>
            <a:fillRect/>
          </a:stretch>
        </p:blipFill>
        <p:spPr>
          <a:xfrm>
            <a:off x="5412698" y="2362200"/>
            <a:ext cx="2506428" cy="3763963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59632" y="1535112"/>
            <a:ext cx="3237756" cy="750887"/>
          </a:xfrm>
        </p:spPr>
        <p:txBody>
          <a:bodyPr/>
          <a:lstStyle/>
          <a:p>
            <a:r>
              <a:rPr lang="uk-UA" dirty="0" smtClean="0"/>
              <a:t>ВА468820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5436096" y="1484784"/>
            <a:ext cx="4041775" cy="750887"/>
          </a:xfrm>
        </p:spPr>
        <p:txBody>
          <a:bodyPr/>
          <a:lstStyle/>
          <a:p>
            <a:r>
              <a:rPr lang="uk-UA" dirty="0" smtClean="0"/>
              <a:t>ВА546528</a:t>
            </a:r>
            <a:endParaRPr lang="ru-RU" dirty="0"/>
          </a:p>
        </p:txBody>
      </p:sp>
      <p:pic>
        <p:nvPicPr>
          <p:cNvPr id="7" name="Содержимое 6" descr="ВА468820.jpg"/>
          <p:cNvPicPr>
            <a:picLocks noGrp="1" noChangeAspect="1"/>
          </p:cNvPicPr>
          <p:nvPr>
            <p:ph sz="quarter" idx="2"/>
          </p:nvPr>
        </p:nvPicPr>
        <p:blipFill>
          <a:blip r:embed="rId2" cstate="email"/>
          <a:stretch>
            <a:fillRect/>
          </a:stretch>
        </p:blipFill>
        <p:spPr>
          <a:xfrm>
            <a:off x="1270217" y="2362200"/>
            <a:ext cx="2414154" cy="3763963"/>
          </a:xfrm>
        </p:spPr>
      </p:pic>
      <p:pic>
        <p:nvPicPr>
          <p:cNvPr id="8" name="Содержимое 7" descr="ВА546528.jpg"/>
          <p:cNvPicPr>
            <a:picLocks noGrp="1" noChangeAspect="1"/>
          </p:cNvPicPr>
          <p:nvPr>
            <p:ph sz="quarter" idx="4"/>
          </p:nvPr>
        </p:nvPicPr>
        <p:blipFill>
          <a:blip r:embed="rId3" cstate="email"/>
          <a:stretch>
            <a:fillRect/>
          </a:stretch>
        </p:blipFill>
        <p:spPr>
          <a:xfrm>
            <a:off x="5449438" y="2362200"/>
            <a:ext cx="2432949" cy="3763963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31640" y="1535112"/>
            <a:ext cx="3165748" cy="750887"/>
          </a:xfrm>
        </p:spPr>
        <p:txBody>
          <a:bodyPr/>
          <a:lstStyle/>
          <a:p>
            <a:r>
              <a:rPr lang="uk-UA" dirty="0" smtClean="0"/>
              <a:t>ВС3139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5364088" y="1556792"/>
            <a:ext cx="4041775" cy="750887"/>
          </a:xfrm>
        </p:spPr>
        <p:txBody>
          <a:bodyPr/>
          <a:lstStyle/>
          <a:p>
            <a:r>
              <a:rPr lang="uk-UA" dirty="0" smtClean="0"/>
              <a:t>В317258/1</a:t>
            </a:r>
            <a:endParaRPr lang="ru-RU" dirty="0"/>
          </a:p>
        </p:txBody>
      </p:sp>
      <p:pic>
        <p:nvPicPr>
          <p:cNvPr id="7" name="Содержимое 6" descr="ВС3139.jpg"/>
          <p:cNvPicPr>
            <a:picLocks noGrp="1" noChangeAspect="1"/>
          </p:cNvPicPr>
          <p:nvPr>
            <p:ph sz="quarter" idx="2"/>
          </p:nvPr>
        </p:nvPicPr>
        <p:blipFill>
          <a:blip r:embed="rId2" cstate="email"/>
          <a:stretch>
            <a:fillRect/>
          </a:stretch>
        </p:blipFill>
        <p:spPr>
          <a:xfrm>
            <a:off x="1341776" y="2362200"/>
            <a:ext cx="2271036" cy="3763963"/>
          </a:xfrm>
        </p:spPr>
      </p:pic>
      <p:pic>
        <p:nvPicPr>
          <p:cNvPr id="8" name="Содержимое 7" descr="В317258.jpg"/>
          <p:cNvPicPr>
            <a:picLocks noGrp="1" noChangeAspect="1"/>
          </p:cNvPicPr>
          <p:nvPr>
            <p:ph sz="quarter" idx="4"/>
          </p:nvPr>
        </p:nvPicPr>
        <p:blipFill>
          <a:blip r:embed="rId3" cstate="email"/>
          <a:stretch>
            <a:fillRect/>
          </a:stretch>
        </p:blipFill>
        <p:spPr>
          <a:xfrm>
            <a:off x="5387247" y="2362200"/>
            <a:ext cx="2557331" cy="3763963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136</TotalTime>
  <Words>41</Words>
  <Application>Microsoft Office PowerPoint</Application>
  <PresentationFormat>Экран (4:3)</PresentationFormat>
  <Paragraphs>22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Апекс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16</cp:revision>
  <dcterms:created xsi:type="dcterms:W3CDTF">2020-02-26T07:37:29Z</dcterms:created>
  <dcterms:modified xsi:type="dcterms:W3CDTF">2020-11-03T07:35:32Z</dcterms:modified>
</cp:coreProperties>
</file>