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9900"/>
    <a:srgbClr val="CFCA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C4D2A1-F02C-474E-8D0B-999C906E3B8E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680FE0-628F-4541-B8C9-8959EE361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ок1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5013176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144000" cy="191683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Видатні вчені НАН  України:</a:t>
            </a:r>
          </a:p>
          <a:p>
            <a:r>
              <a:rPr lang="uk-U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</a:t>
            </a:r>
            <a:r>
              <a:rPr lang="uk-UA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Корнейчук</a:t>
            </a:r>
            <a:r>
              <a:rPr lang="uk-U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Микола  Павлович</a:t>
            </a:r>
          </a:p>
          <a:p>
            <a:r>
              <a:rPr lang="uk-U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1920 - 2003</a:t>
            </a:r>
          </a:p>
        </p:txBody>
      </p:sp>
      <p:pic>
        <p:nvPicPr>
          <p:cNvPr id="5" name="Рисунок 4" descr="Korneichuk_Nikolai_Pavlovich_at2000_dnu_dp_u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404664"/>
            <a:ext cx="2772000" cy="3960000"/>
          </a:xfrm>
          <a:prstGeom prst="rect">
            <a:avLst/>
          </a:prstGeom>
          <a:ln w="12700" cap="sq">
            <a:solidFill>
              <a:srgbClr val="D69900"/>
            </a:solidFill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165100" prst="coolSlant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535112"/>
            <a:ext cx="3309764" cy="750887"/>
          </a:xfrm>
        </p:spPr>
        <p:txBody>
          <a:bodyPr/>
          <a:lstStyle/>
          <a:p>
            <a:r>
              <a:rPr lang="uk-UA" dirty="0" smtClean="0"/>
              <a:t>В317258/2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64088" y="1535112"/>
            <a:ext cx="3322712" cy="750887"/>
          </a:xfrm>
        </p:spPr>
        <p:txBody>
          <a:bodyPr/>
          <a:lstStyle/>
          <a:p>
            <a:r>
              <a:rPr lang="uk-UA" dirty="0" smtClean="0"/>
              <a:t>В317258/3</a:t>
            </a:r>
            <a:endParaRPr lang="ru-RU" dirty="0"/>
          </a:p>
        </p:txBody>
      </p:sp>
      <p:pic>
        <p:nvPicPr>
          <p:cNvPr id="7" name="Содержимое 6" descr="В317258_1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227177" y="2362200"/>
            <a:ext cx="2500233" cy="3763963"/>
          </a:xfrm>
        </p:spPr>
      </p:pic>
      <p:pic>
        <p:nvPicPr>
          <p:cNvPr id="8" name="Содержимое 7" descr="В317258_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394411" y="2362200"/>
            <a:ext cx="2543003" cy="3763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35112"/>
            <a:ext cx="3381772" cy="750887"/>
          </a:xfrm>
        </p:spPr>
        <p:txBody>
          <a:bodyPr/>
          <a:lstStyle/>
          <a:p>
            <a:r>
              <a:rPr lang="uk-UA" dirty="0" smtClean="0"/>
              <a:t>ВА121226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64088" y="1484784"/>
            <a:ext cx="4041775" cy="750887"/>
          </a:xfrm>
        </p:spPr>
        <p:txBody>
          <a:bodyPr/>
          <a:lstStyle/>
          <a:p>
            <a:r>
              <a:rPr lang="uk-UA" smtClean="0"/>
              <a:t>ВА210328</a:t>
            </a:r>
            <a:endParaRPr lang="ru-RU" dirty="0"/>
          </a:p>
        </p:txBody>
      </p:sp>
      <p:pic>
        <p:nvPicPr>
          <p:cNvPr id="7" name="Содержимое 6" descr="ВА121226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193797" y="2362200"/>
            <a:ext cx="2566994" cy="3763963"/>
          </a:xfrm>
        </p:spPr>
      </p:pic>
      <p:pic>
        <p:nvPicPr>
          <p:cNvPr id="8" name="Содержимое 7" descr="ВА21032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394411" y="2362200"/>
            <a:ext cx="2543003" cy="3763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5537" y="4725144"/>
            <a:ext cx="8291264" cy="1401019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Книжково-ілюстративна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виставка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,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підготовлена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Відділом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соціокультурної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діяльності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НБУВ</a:t>
            </a:r>
            <a:b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</a:b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Всі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права </a:t>
            </a:r>
            <a:r>
              <a:rPr lang="ru-RU" sz="2000" b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захищені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© ВСД НБУВ Шостак С.Г.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15616" y="1535112"/>
            <a:ext cx="3381772" cy="75088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ВС47221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Содержимое 9" descr="ВС47221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165188" y="2362200"/>
            <a:ext cx="2624211" cy="3763963"/>
          </a:xfrm>
        </p:spPr>
      </p:pic>
      <p:pic>
        <p:nvPicPr>
          <p:cNvPr id="11" name="Содержимое 10" descr="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508104" y="2362200"/>
            <a:ext cx="2448272" cy="3763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556792"/>
            <a:ext cx="4040188" cy="750887"/>
          </a:xfrm>
        </p:spPr>
        <p:txBody>
          <a:bodyPr/>
          <a:lstStyle/>
          <a:p>
            <a:r>
              <a:rPr lang="uk-UA" dirty="0" smtClean="0"/>
              <a:t>Ж26161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36096" y="1535112"/>
            <a:ext cx="3250704" cy="750887"/>
          </a:xfrm>
        </p:spPr>
        <p:txBody>
          <a:bodyPr/>
          <a:lstStyle/>
          <a:p>
            <a:r>
              <a:rPr lang="uk-UA" dirty="0" smtClean="0"/>
              <a:t>Ж13222</a:t>
            </a:r>
            <a:endParaRPr lang="ru-RU" dirty="0"/>
          </a:p>
        </p:txBody>
      </p:sp>
      <p:pic>
        <p:nvPicPr>
          <p:cNvPr id="7" name="Содержимое 6" descr="Ж26161-1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293710" y="2362200"/>
            <a:ext cx="2367167" cy="3763963"/>
          </a:xfrm>
        </p:spPr>
      </p:pic>
      <p:pic>
        <p:nvPicPr>
          <p:cNvPr id="9" name="Содержимое 8" descr="_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457185" y="2362200"/>
            <a:ext cx="2417455" cy="3763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64088" y="1556792"/>
            <a:ext cx="4041775" cy="750887"/>
          </a:xfrm>
        </p:spPr>
        <p:txBody>
          <a:bodyPr/>
          <a:lstStyle/>
          <a:p>
            <a:pPr algn="just"/>
            <a:r>
              <a:rPr lang="uk-UA" dirty="0" smtClean="0"/>
              <a:t>Табачник СО523</a:t>
            </a:r>
            <a:endParaRPr lang="ru-RU" dirty="0"/>
          </a:p>
        </p:txBody>
      </p:sp>
      <p:pic>
        <p:nvPicPr>
          <p:cNvPr id="7" name="Содержимое 6" descr="Ж26161-3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295611" y="2362200"/>
            <a:ext cx="2363365" cy="3763963"/>
          </a:xfrm>
        </p:spPr>
      </p:pic>
      <p:pic>
        <p:nvPicPr>
          <p:cNvPr id="8" name="Содержимое 7" descr="ТабачникСО523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396090" y="2362200"/>
            <a:ext cx="2539645" cy="3763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1535112"/>
            <a:ext cx="3165748" cy="750887"/>
          </a:xfrm>
        </p:spPr>
        <p:txBody>
          <a:bodyPr/>
          <a:lstStyle/>
          <a:p>
            <a:r>
              <a:rPr lang="uk-UA" dirty="0" smtClean="0"/>
              <a:t>ВС27040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92080" y="1535112"/>
            <a:ext cx="3394720" cy="750887"/>
          </a:xfrm>
        </p:spPr>
        <p:txBody>
          <a:bodyPr/>
          <a:lstStyle/>
          <a:p>
            <a:r>
              <a:rPr lang="uk-UA" dirty="0" smtClean="0"/>
              <a:t>АО247221</a:t>
            </a:r>
            <a:endParaRPr lang="ru-RU" dirty="0"/>
          </a:p>
        </p:txBody>
      </p:sp>
      <p:pic>
        <p:nvPicPr>
          <p:cNvPr id="8" name="Содержимое 7" descr="_2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328137" y="2362200"/>
            <a:ext cx="2298313" cy="3763963"/>
          </a:xfrm>
        </p:spPr>
      </p:pic>
      <p:pic>
        <p:nvPicPr>
          <p:cNvPr id="10" name="Содержимое 9" descr="АО24722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292442" y="2362200"/>
            <a:ext cx="2746941" cy="3763963"/>
          </a:xfrm>
        </p:spPr>
      </p:pic>
      <p:sp>
        <p:nvSpPr>
          <p:cNvPr id="9" name="Текст 2"/>
          <p:cNvSpPr txBox="1">
            <a:spLocks/>
          </p:cNvSpPr>
          <p:nvPr/>
        </p:nvSpPr>
        <p:spPr>
          <a:xfrm>
            <a:off x="1547664" y="1484784"/>
            <a:ext cx="3246140" cy="95361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535112"/>
            <a:ext cx="3309764" cy="750887"/>
          </a:xfrm>
        </p:spPr>
        <p:txBody>
          <a:bodyPr/>
          <a:lstStyle/>
          <a:p>
            <a:pPr algn="just"/>
            <a:r>
              <a:rPr lang="uk-UA" dirty="0" smtClean="0"/>
              <a:t>ВО892045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08104" y="1535112"/>
            <a:ext cx="3178696" cy="750887"/>
          </a:xfrm>
        </p:spPr>
        <p:txBody>
          <a:bodyPr/>
          <a:lstStyle/>
          <a:p>
            <a:r>
              <a:rPr lang="uk-UA" dirty="0" smtClean="0"/>
              <a:t>ВА285772</a:t>
            </a:r>
            <a:endParaRPr lang="ru-RU" dirty="0"/>
          </a:p>
        </p:txBody>
      </p:sp>
      <p:pic>
        <p:nvPicPr>
          <p:cNvPr id="7" name="Содержимое 6" descr="ВО892045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240867" y="2362200"/>
            <a:ext cx="2472853" cy="3763963"/>
          </a:xfrm>
        </p:spPr>
      </p:pic>
      <p:pic>
        <p:nvPicPr>
          <p:cNvPr id="8" name="Содержимое 7" descr="ВА28577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501948" y="2362200"/>
            <a:ext cx="2327929" cy="3763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535112"/>
            <a:ext cx="3237756" cy="750887"/>
          </a:xfrm>
        </p:spPr>
        <p:txBody>
          <a:bodyPr/>
          <a:lstStyle/>
          <a:p>
            <a:r>
              <a:rPr lang="uk-UA" dirty="0" smtClean="0"/>
              <a:t>ВА378574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64088" y="1535112"/>
            <a:ext cx="3322712" cy="750887"/>
          </a:xfrm>
        </p:spPr>
        <p:txBody>
          <a:bodyPr/>
          <a:lstStyle/>
          <a:p>
            <a:r>
              <a:rPr lang="uk-UA" dirty="0" smtClean="0"/>
              <a:t>ВА415911</a:t>
            </a:r>
            <a:endParaRPr lang="ru-RU" dirty="0"/>
          </a:p>
        </p:txBody>
      </p:sp>
      <p:pic>
        <p:nvPicPr>
          <p:cNvPr id="7" name="Содержимое 6" descr="ВА378574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260339" y="2362200"/>
            <a:ext cx="2433909" cy="3763963"/>
          </a:xfrm>
        </p:spPr>
      </p:pic>
      <p:pic>
        <p:nvPicPr>
          <p:cNvPr id="8" name="Содержимое 7" descr="ВА41591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412698" y="2362200"/>
            <a:ext cx="2506428" cy="3763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535112"/>
            <a:ext cx="3237756" cy="750887"/>
          </a:xfrm>
        </p:spPr>
        <p:txBody>
          <a:bodyPr/>
          <a:lstStyle/>
          <a:p>
            <a:r>
              <a:rPr lang="uk-UA" dirty="0" smtClean="0"/>
              <a:t>ВА468820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36096" y="1484784"/>
            <a:ext cx="4041775" cy="750887"/>
          </a:xfrm>
        </p:spPr>
        <p:txBody>
          <a:bodyPr/>
          <a:lstStyle/>
          <a:p>
            <a:r>
              <a:rPr lang="uk-UA" dirty="0" smtClean="0"/>
              <a:t>ВА546528</a:t>
            </a:r>
            <a:endParaRPr lang="ru-RU" dirty="0"/>
          </a:p>
        </p:txBody>
      </p:sp>
      <p:pic>
        <p:nvPicPr>
          <p:cNvPr id="7" name="Содержимое 6" descr="ВА468820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270217" y="2362200"/>
            <a:ext cx="2414154" cy="3763963"/>
          </a:xfrm>
        </p:spPr>
      </p:pic>
      <p:pic>
        <p:nvPicPr>
          <p:cNvPr id="8" name="Содержимое 7" descr="ВА54652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449438" y="2362200"/>
            <a:ext cx="2432949" cy="3763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1535112"/>
            <a:ext cx="3165748" cy="750887"/>
          </a:xfrm>
        </p:spPr>
        <p:txBody>
          <a:bodyPr/>
          <a:lstStyle/>
          <a:p>
            <a:r>
              <a:rPr lang="uk-UA" dirty="0" smtClean="0"/>
              <a:t>ВС3139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64088" y="1556792"/>
            <a:ext cx="4041775" cy="750887"/>
          </a:xfrm>
        </p:spPr>
        <p:txBody>
          <a:bodyPr/>
          <a:lstStyle/>
          <a:p>
            <a:r>
              <a:rPr lang="uk-UA" dirty="0" smtClean="0"/>
              <a:t>В317258/1</a:t>
            </a:r>
            <a:endParaRPr lang="ru-RU" dirty="0"/>
          </a:p>
        </p:txBody>
      </p:sp>
      <p:pic>
        <p:nvPicPr>
          <p:cNvPr id="7" name="Содержимое 6" descr="ВС3139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1341776" y="2362200"/>
            <a:ext cx="2271036" cy="3763963"/>
          </a:xfrm>
        </p:spPr>
      </p:pic>
      <p:pic>
        <p:nvPicPr>
          <p:cNvPr id="8" name="Содержимое 7" descr="В31725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387247" y="2362200"/>
            <a:ext cx="2557331" cy="37639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41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2020-02-26T07:37:29Z</dcterms:created>
  <dcterms:modified xsi:type="dcterms:W3CDTF">2020-11-03T07:35:32Z</dcterms:modified>
</cp:coreProperties>
</file>