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sldIdLst>
    <p:sldId id="363" r:id="rId2"/>
    <p:sldId id="360" r:id="rId3"/>
    <p:sldId id="362" r:id="rId4"/>
    <p:sldId id="302" r:id="rId5"/>
    <p:sldId id="304" r:id="rId6"/>
    <p:sldId id="305" r:id="rId7"/>
    <p:sldId id="308" r:id="rId8"/>
    <p:sldId id="285" r:id="rId9"/>
    <p:sldId id="286" r:id="rId10"/>
    <p:sldId id="287" r:id="rId11"/>
    <p:sldId id="349" r:id="rId12"/>
    <p:sldId id="350" r:id="rId13"/>
    <p:sldId id="351" r:id="rId14"/>
    <p:sldId id="352" r:id="rId15"/>
    <p:sldId id="353" r:id="rId16"/>
    <p:sldId id="401" r:id="rId17"/>
    <p:sldId id="355" r:id="rId18"/>
    <p:sldId id="364" r:id="rId19"/>
    <p:sldId id="365" r:id="rId20"/>
    <p:sldId id="354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400" r:id="rId35"/>
    <p:sldId id="361" r:id="rId36"/>
    <p:sldId id="35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59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 varScale="1">
        <p:scale>
          <a:sx n="85" d="100"/>
          <a:sy n="85" d="100"/>
        </p:scale>
        <p:origin x="9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B4DBFD-A2C0-4EA9-874E-3DCC358E8F0B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08C64-C279-406A-B9BD-B145503B8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90FFD5-618E-4E30-A04B-96F8A34F7F9D}" type="slidenum">
              <a:rPr lang="en-US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B8AE-45CC-4E45-8C6B-640462DE82BB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A91D-3615-41D1-A57B-11FDF96B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E296-7875-4D8F-8BC4-5660049D7C95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A0DD-F704-42B2-922D-7B771A9B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6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1E55-1DFA-48CD-AB5C-5CDDF8CC4FA6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6CD2-D65A-4512-8DE4-EA254428D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FB32-1A3D-4CDB-9807-F5FD5573B76A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669B-5D7C-47D0-B4D2-6C2DB95A2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43E7-D47B-41B2-AD52-64EBFBD94EC0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301E-F027-4E0D-AD54-9F580DE16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44F1-47C4-42CF-8F6B-F976C7E55713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6922-1705-485D-9EFA-747D6FB39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2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2F4-FFE2-4B8F-9856-14A5E606F188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9A3B-534D-4AB7-8948-207D66B60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2ED6-72A7-4FD7-B70F-73C3C1DC69FC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9D1F-6FA0-41D7-BC1F-11B31BCC7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046C6-059D-4D7C-B430-B1991095CDF0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CE8B-0607-4255-893F-B92ED4204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E622-5326-405D-A1EF-D3216B161A46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1BFF-E410-4448-A5DF-67D58D563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DF65-4219-4201-B5CE-92DAA534E0CE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5629-6508-41A1-B139-AD398584E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948E2F-A900-4625-B0D1-7AB8A4E11FAD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D8311F-1721-4B65-9DDD-648759FDB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&#1040;&#1082;&#1090;_&#1087;&#1088;&#1086;&#1075;&#1086;&#1083;&#1086;&#1096;&#1077;&#1085;&#1085;&#1103;_&#1085;&#1077;&#1079;&#1072;&#1083;&#1077;&#1078;&#1085;&#1086;&#1089;&#1090;&#1110;_&#1059;&#1082;&#1088;&#1072;&#1111;&#1085;&#1080;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rgbClr val="FFFF00"/>
                </a:solidFill>
              </a:rPr>
              <a:t>Україна: 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Становлення державності</a:t>
            </a:r>
            <a:br>
              <a:rPr lang="uk-UA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9" name="Picture 2" descr="E:\den-nezalezhnosti-ukrain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8785225" cy="4681537"/>
          </a:xfrm>
        </p:spPr>
      </p:pic>
      <p:sp>
        <p:nvSpPr>
          <p:cNvPr id="5" name="Прямоугольник 4"/>
          <p:cNvSpPr/>
          <p:nvPr/>
        </p:nvSpPr>
        <p:spPr>
          <a:xfrm>
            <a:off x="2771775" y="1052513"/>
            <a:ext cx="41544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До дня незалежності України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260350"/>
            <a:ext cx="3381375" cy="10080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ВА738449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725" y="260350"/>
            <a:ext cx="3394075" cy="10080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ВА769515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016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18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3200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2988" y="333375"/>
            <a:ext cx="34544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ВА745518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5600" y="333375"/>
            <a:ext cx="32512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ВА568127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115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17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333375"/>
            <a:ext cx="3381375" cy="935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ВС50295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725" y="333375"/>
            <a:ext cx="3394075" cy="935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В355835/1-2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119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21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888" y="333375"/>
            <a:ext cx="3238500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ВА557281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725" y="333375"/>
            <a:ext cx="3394075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ВА564839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123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25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888" y="333375"/>
            <a:ext cx="32385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ВА654035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5600" y="333375"/>
            <a:ext cx="32512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ВА757839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127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29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2988" y="333375"/>
            <a:ext cx="34544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ВА770774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5600" y="333375"/>
            <a:ext cx="32512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ВА556927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131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33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Державна влада в Укра</a:t>
            </a:r>
            <a:r>
              <a:rPr lang="uk-UA" dirty="0"/>
              <a:t>їні</a:t>
            </a:r>
            <a:endParaRPr lang="ru-RU" dirty="0"/>
          </a:p>
        </p:txBody>
      </p:sp>
      <p:pic>
        <p:nvPicPr>
          <p:cNvPr id="9219" name="Picture 2" descr="E:\1781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17738" y="1600200"/>
            <a:ext cx="4708525" cy="4708525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2988" y="333375"/>
            <a:ext cx="3454400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ВА744711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8263" y="333375"/>
            <a:ext cx="3538537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ВС50755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139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43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5225" y="188913"/>
            <a:ext cx="3332163" cy="936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ВА789888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725" y="188913"/>
            <a:ext cx="3221038" cy="936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ВА653615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5" descr="Scan-160807-0034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5" descr="Scan-160807-0041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333375"/>
            <a:ext cx="3417888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ВА685434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84800" y="333375"/>
            <a:ext cx="33020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ВА710786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3556" name="Picture 3" descr="C:\Documents and Settings\Admin\Мои документы\Мои рисунки\Scan-160807-0047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23557" name="Picture 3" descr="C:\Documents and Settings\Admin\Мои документы\Мои рисунки\Scan-160807-0051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1991 року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депутати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Радянської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Соціалістичної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Республіки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зібравшись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екстрену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сесію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проголосували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УРСР стала </a:t>
            </a:r>
            <a:r>
              <a:rPr lang="ru-RU" sz="1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Україною</a:t>
            </a:r>
            <a:r>
              <a:rPr lang="ru-RU" sz="1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 descr="E:\d0aeb50-0-196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47942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E:\874c1fec57737a4f45f6579f57de49a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295650" cy="4708525"/>
          </a:xfrm>
        </p:spPr>
      </p:pic>
      <p:pic>
        <p:nvPicPr>
          <p:cNvPr id="5125" name="Picture 3" descr="E:\874c1fec57737a4f45f6579f57de49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5600"/>
            <a:ext cx="32956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333375"/>
            <a:ext cx="3381375" cy="935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СО11052/1-3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9700" y="333375"/>
            <a:ext cx="3467100" cy="935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ВА746384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135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3200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37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3200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2200" y="333375"/>
            <a:ext cx="3405188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ВА608642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72088" y="333375"/>
            <a:ext cx="3414712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ВА660046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5604" name="Picture 2" descr="C:\Documents and Settings\Admin\Мои документы\Мои рисунки\Scan-160807-0057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25605" name="Picture 2" descr="C:\Documents and Settings\Admin\Мои документы\Мои рисунки\Scan-160807-0123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6325" y="260350"/>
            <a:ext cx="3421063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ВА656033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10188" y="260350"/>
            <a:ext cx="3376612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ВА753764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6628" name="Picture 3" descr="C:\Documents and Settings\Admin\Мои документы\Мои рисунки\Scan-160807-0125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26629" name="Picture 3" descr="C:\Documents and Settings\Admin\Мои документы\Мои рисунки\Scan-160807-0128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6500" y="333375"/>
            <a:ext cx="3128963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ВА747811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9700" y="333375"/>
            <a:ext cx="3467100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ВА752801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7652" name="Picture 2" descr="C:\Documents and Settings\Admin\Мои документы\Мои рисунки\Scan-160807-0130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27653" name="Picture 2" descr="C:\Documents and Settings\Admin\Мои документы\Мои рисунки\Scan-160807-0133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188" y="333375"/>
            <a:ext cx="337820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СО25872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7488" y="333375"/>
            <a:ext cx="3389312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ВА635902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8676" name="Picture 2" descr="C:\Documents and Settings\Admin\Мои документы\Мои рисунки\Scan-160807-0136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28677" name="Picture 3" descr="C:\Documents and Settings\Admin\Мои документы\Мои рисунки\Scan-160807-0138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3800" y="333375"/>
            <a:ext cx="3286125" cy="935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АО263696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00663" y="333375"/>
            <a:ext cx="3386137" cy="935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>
                <a:solidFill>
                  <a:srgbClr val="FFFF00"/>
                </a:solidFill>
              </a:rPr>
              <a:t>Р115353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9700" name="Picture 3" descr="C:\Documents and Settings\Admin\Мои документы\Мои рисунки\Scan-160807-0142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29701" name="Picture 3" descr="C:\Documents and Settings\Admin\Мои документы\Мои рисунки\Scan-160807-0145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354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5563" y="333375"/>
            <a:ext cx="3171825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ВА674988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6038" y="333375"/>
            <a:ext cx="3560762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ВА641331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24" name="Picture 2" descr="C:\Documents and Settings\Admin\Мои документы\Мои рисунки\Scan-160807-0146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30725" name="Picture 2" descr="C:\Documents and Settings\Admin\Мои документы\Мои рисунки\Scan-160807-0150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404813"/>
            <a:ext cx="3417888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Р114912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78438" y="404813"/>
            <a:ext cx="3408362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ВА625551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1748" name="Picture 3" descr="C:\Documents and Settings\Admin\Мои документы\Мои рисунки\Scan-160807-0158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31749" name="Picture 2" descr="C:\Documents and Settings\Admin\Мои документы\Мои рисунки\Scan-160807-0157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3963" y="260350"/>
            <a:ext cx="3273425" cy="72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ВА697863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7188" y="260350"/>
            <a:ext cx="3119437" cy="72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ВА595123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2772" name="Picture 2" descr="C:\Documents and Settings\Admin\Мои документы\Мои рисунки\Scan-160807-0168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32773" name="Picture 3" descr="C:\Documents and Settings\Admin\Мои документы\Мои рисунки\Scan-160807-0170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5688" y="333375"/>
            <a:ext cx="3441700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ВА740441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00663" y="333375"/>
            <a:ext cx="3386137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ВА675155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3796" name="Picture 3" descr="C:\Documents and Settings\Admin\Мои документы\Мои рисунки\Scan-160807-0178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33797" name="Picture 3" descr="C:\Documents and Settings\Admin\Мои документы\Мои рисунки\Scan-160807-0187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0" dirty="0" err="1" smtClean="0">
                <a:solidFill>
                  <a:srgbClr val="FFFF00"/>
                </a:solidFill>
              </a:rPr>
              <a:t>Чернетка</a:t>
            </a:r>
            <a:r>
              <a:rPr lang="ru-RU" sz="1800" b="0" dirty="0" smtClean="0">
                <a:solidFill>
                  <a:srgbClr val="FFFF00"/>
                </a:solidFill>
              </a:rPr>
              <a:t> Акту про </a:t>
            </a:r>
            <a:r>
              <a:rPr lang="ru-RU" sz="1800" b="0" dirty="0" err="1" smtClean="0">
                <a:solidFill>
                  <a:srgbClr val="FFFF00"/>
                </a:solidFill>
              </a:rPr>
              <a:t>Незалежність</a:t>
            </a:r>
            <a:r>
              <a:rPr lang="ru-RU" sz="1800" b="0" dirty="0" smtClean="0">
                <a:solidFill>
                  <a:srgbClr val="FFFF00"/>
                </a:solidFill>
              </a:rPr>
              <a:t>. </a:t>
            </a:r>
            <a:r>
              <a:rPr lang="ru-RU" sz="1800" b="0" dirty="0" err="1" smtClean="0">
                <a:solidFill>
                  <a:srgbClr val="FFFF00"/>
                </a:solidFill>
              </a:rPr>
              <a:t>Архів</a:t>
            </a:r>
            <a:r>
              <a:rPr lang="ru-RU" sz="1800" b="0" dirty="0" smtClean="0">
                <a:solidFill>
                  <a:srgbClr val="FFFF00"/>
                </a:solidFill>
              </a:rPr>
              <a:t> </a:t>
            </a:r>
            <a:r>
              <a:rPr lang="ru-RU" sz="1800" b="0" dirty="0" err="1" smtClean="0">
                <a:solidFill>
                  <a:srgbClr val="FFFF00"/>
                </a:solidFill>
              </a:rPr>
              <a:t>Левка</a:t>
            </a:r>
            <a:r>
              <a:rPr lang="ru-RU" sz="1800" b="0" dirty="0" smtClean="0">
                <a:solidFill>
                  <a:srgbClr val="FFFF00"/>
                </a:solidFill>
              </a:rPr>
              <a:t> </a:t>
            </a:r>
            <a:r>
              <a:rPr lang="ru-RU" sz="1800" b="0" dirty="0" err="1" smtClean="0">
                <a:solidFill>
                  <a:srgbClr val="FFFF00"/>
                </a:solidFill>
              </a:rPr>
              <a:t>Лук'яненка</a:t>
            </a:r>
            <a:r>
              <a:rPr lang="ru-RU" sz="1800" b="0" dirty="0" smtClean="0">
                <a:solidFill>
                  <a:srgbClr val="FFFF00"/>
                </a:solidFill>
              </a:rPr>
              <a:t>. 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6147" name="Picture 3" descr="E:\Draft_of_Declaration_of_Independence_of_Ukraine_made_by_Levko_Lukyanenk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950" y="1600200"/>
            <a:ext cx="7404100" cy="470852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2200" y="188913"/>
            <a:ext cx="3384550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ВА597525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1138" y="188913"/>
            <a:ext cx="3395662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ВА755603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4820" name="Picture 2" descr="C:\Documents and Settings\Admin\Мои документы\Мои рисунки\Scan-160807-0189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34821" name="Picture 2" descr="C:\Documents and Settings\Admin\Мои документы\Мои рисунки\Scan-160807-0192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88913"/>
            <a:ext cx="3392488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ВА714133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54638" y="188913"/>
            <a:ext cx="3332162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ВА621241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5844" name="Picture 3" descr="C:\Documents and Settings\Admin\Мои документы\Мои рисунки\Scan-160807-0194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35845" name="Picture 2" descr="C:\Documents and Settings\Admin\Мои документы\Мои рисунки\Scan-160807-0196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3963" y="260350"/>
            <a:ext cx="3273425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ВА688841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76863" y="260350"/>
            <a:ext cx="3309937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ВС48405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6868" name="Picture 2" descr="C:\Documents and Settings\Admin\Мои документы\Мои рисунки\Scan-160807-0222.jpg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  <p:pic>
        <p:nvPicPr>
          <p:cNvPr id="36869" name="Picture 2" descr="C:\Documents and Settings\Admin\Мои документы\Мои рисунки\Scan-160807-0226.jpg"/>
          <p:cNvPicPr>
            <a:picLocks noGrp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333375"/>
            <a:ext cx="3417888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ВА597719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333375"/>
            <a:ext cx="3646487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ВА597719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7892" name="Picture 2" descr="C:\Documents and Settings\Admin\Мои документы\Мои рисунки\Scan-160807-0242.jpg"/>
          <p:cNvPicPr>
            <a:picLocks noGrp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439863"/>
            <a:ext cx="3240087" cy="4565650"/>
          </a:xfrm>
        </p:spPr>
      </p:pic>
      <p:pic>
        <p:nvPicPr>
          <p:cNvPr id="37893" name="Picture 3" descr="C:\Documents and Settings\Admin\Мои документы\Мои рисунки\Scan-160807-0240.jpg"/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439863"/>
            <a:ext cx="3240088" cy="45656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Міжнародні відносини</a:t>
            </a:r>
            <a:endParaRPr lang="ru-RU" dirty="0"/>
          </a:p>
        </p:txBody>
      </p:sp>
      <p:pic>
        <p:nvPicPr>
          <p:cNvPr id="38915" name="Picture 2" descr="E:\theparliamentaryassemblyofthecouncilofeurop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97063"/>
            <a:ext cx="6096000" cy="4114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450" y="333375"/>
            <a:ext cx="2736850" cy="935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 345400/1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333375"/>
            <a:ext cx="2736850" cy="935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 345400/4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9940" name="Рисунок 8" descr="Scan-151210-0015.jpg"/>
          <p:cNvPicPr>
            <a:picLocks noRot="1" noChangeAspect="1" noMove="1" noResize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439863"/>
            <a:ext cx="32400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Рисунок 12" descr="Scan-151210-0018.jpg"/>
          <p:cNvPicPr>
            <a:picLocks noRot="1" noChangeAspect="1" noMove="1" noResize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49500"/>
            <a:ext cx="2700338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13" y="404813"/>
            <a:ext cx="3236912" cy="792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 345111/1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5600" y="404813"/>
            <a:ext cx="2736850" cy="792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 345111/2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0964" name="Содержимое 9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439738" y="457200"/>
            <a:chExt cx="3919537" cy="5956300"/>
          </a:xfrm>
        </p:grpSpPr>
        <p:pic>
          <p:nvPicPr>
            <p:cNvPr id="40968" name="Рисунок 10" descr="Scan-151210-0016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38" y="457200"/>
              <a:ext cx="3919537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39738" y="6069708"/>
              <a:ext cx="3919537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40965" name="Содержимое 12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746625" y="457200"/>
            <a:chExt cx="3992563" cy="5956300"/>
          </a:xfrm>
        </p:grpSpPr>
        <p:pic>
          <p:nvPicPr>
            <p:cNvPr id="40966" name="Рисунок 13" descr="Scan-151210-0017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25" y="457200"/>
              <a:ext cx="3992563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4746625" y="6069708"/>
              <a:ext cx="3992563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333375"/>
            <a:ext cx="2663825" cy="7191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 343941/4-1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32363" y="333375"/>
            <a:ext cx="2735262" cy="719138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100" dirty="0" smtClean="0">
                <a:solidFill>
                  <a:srgbClr val="FFFF00"/>
                </a:solidFill>
              </a:rPr>
              <a:t>В 343941/4-2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grpSp>
        <p:nvGrpSpPr>
          <p:cNvPr id="41988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404813" y="457200"/>
            <a:chExt cx="3989387" cy="5956300"/>
          </a:xfrm>
        </p:grpSpPr>
        <p:pic>
          <p:nvPicPr>
            <p:cNvPr id="41990" name="Рисунок 7" descr="Scan-151210-0021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3" y="457200"/>
              <a:ext cx="3989387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04813" y="6069708"/>
              <a:ext cx="3989387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pic>
        <p:nvPicPr>
          <p:cNvPr id="41989" name="Рисунок 10" descr="Scan-151210-0019.jpg"/>
          <p:cNvPicPr>
            <a:picLocks noRot="1" noChangeAspect="1" noMove="1" noResize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2744787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333375"/>
            <a:ext cx="3417888" cy="863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Ва 657569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333375"/>
            <a:ext cx="3646487" cy="863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FF00"/>
                </a:solidFill>
              </a:rPr>
              <a:t>Ва 750146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grpSp>
        <p:nvGrpSpPr>
          <p:cNvPr id="43012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390525" y="457200"/>
            <a:chExt cx="4019550" cy="5956300"/>
          </a:xfrm>
        </p:grpSpPr>
        <p:pic>
          <p:nvPicPr>
            <p:cNvPr id="43016" name="Рисунок 7" descr="Scan-151216-0011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457200"/>
              <a:ext cx="401955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90525" y="6069708"/>
              <a:ext cx="4019550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43013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827588" y="457200"/>
            <a:chExt cx="3832225" cy="5956300"/>
          </a:xfrm>
        </p:grpSpPr>
        <p:pic>
          <p:nvPicPr>
            <p:cNvPr id="43014" name="Рисунок 10" descr="Scan-151216-0013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588" y="457200"/>
              <a:ext cx="3832225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827588" y="6069708"/>
              <a:ext cx="3832225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9838" y="260350"/>
            <a:ext cx="3257550" cy="936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ВА667080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260350"/>
            <a:ext cx="3646487" cy="936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ВА756252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4036" name="Рисунок 7" descr="Scan-151216-0017.jpg"/>
          <p:cNvPicPr>
            <a:picLocks noRot="1" noChangeAspect="1" noMove="1" noResize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439863"/>
            <a:ext cx="291941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725987"/>
            <a:chOff x="411163" y="629649"/>
            <a:chExt cx="3976687" cy="5783851"/>
          </a:xfrm>
        </p:grpSpPr>
        <p:pic>
          <p:nvPicPr>
            <p:cNvPr id="44038" name="Рисунок 10" descr="Scan-151216-0016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21" y="629649"/>
              <a:ext cx="3906370" cy="5255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11163" y="6071559"/>
              <a:ext cx="3976687" cy="34194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476250"/>
            <a:ext cx="3381375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СО28384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80050" y="476250"/>
            <a:ext cx="3322638" cy="792163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600" dirty="0" smtClean="0">
                <a:solidFill>
                  <a:srgbClr val="FFFF00"/>
                </a:solidFill>
              </a:rPr>
              <a:t>ВС41837</a:t>
            </a:r>
            <a:endParaRPr lang="en-US" sz="26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7" name="Содержимое 6" descr="img753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080000" y="1440000"/>
            <a:ext cx="3240000" cy="4512596"/>
          </a:xfrm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9" name="Содержимое 6" descr="img757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5040000" y="1440000"/>
            <a:ext cx="3229452" cy="4564800"/>
          </a:xfrm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39838" y="260350"/>
            <a:ext cx="3257550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ВА696856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260350"/>
            <a:ext cx="3646487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В348437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uk-UA" dirty="0" smtClean="0">
                <a:solidFill>
                  <a:srgbClr val="FFFF00"/>
                </a:solidFill>
              </a:rPr>
              <a:t>1-2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45060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4729163" y="763001"/>
            <a:chExt cx="4027487" cy="5650499"/>
          </a:xfrm>
        </p:grpSpPr>
        <p:pic>
          <p:nvPicPr>
            <p:cNvPr id="45064" name="Рисунок 7" descr="Scan-151216-0017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94" y="763001"/>
              <a:ext cx="3629025" cy="4989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729163" y="6069676"/>
              <a:ext cx="4027487" cy="343824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45061" name="Группа 7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757738" y="502334"/>
            <a:chExt cx="3970337" cy="5975893"/>
          </a:xfrm>
        </p:grpSpPr>
        <p:pic>
          <p:nvPicPr>
            <p:cNvPr id="45062" name="Рисунок 10" descr="Scan-151210-0020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502334"/>
              <a:ext cx="3970337" cy="551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757738" y="6135381"/>
              <a:ext cx="3970337" cy="34284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260350"/>
            <a:ext cx="3417888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ВС57675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60350"/>
            <a:ext cx="4041775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ВА786381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46084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365125" y="457200"/>
            <a:chExt cx="4068763" cy="5956300"/>
          </a:xfrm>
        </p:grpSpPr>
        <p:pic>
          <p:nvPicPr>
            <p:cNvPr id="46088" name="Рисунок 7" descr="Scan-151216-0002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457200"/>
              <a:ext cx="4068763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65125" y="6069708"/>
              <a:ext cx="4068763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46085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686300" y="487363"/>
            <a:chExt cx="4114800" cy="5895975"/>
          </a:xfrm>
        </p:grpSpPr>
        <p:pic>
          <p:nvPicPr>
            <p:cNvPr id="46086" name="Рисунок 10" descr="Scan-160112-0002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487363"/>
              <a:ext cx="4114800" cy="554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686300" y="6040977"/>
              <a:ext cx="4114800" cy="34236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333375"/>
            <a:ext cx="3417888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ВА673443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333375"/>
            <a:ext cx="3646487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ВС35416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47108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412750" y="457200"/>
            <a:chExt cx="3975100" cy="5956300"/>
          </a:xfrm>
        </p:grpSpPr>
        <p:pic>
          <p:nvPicPr>
            <p:cNvPr id="47112" name="Рисунок 7" descr="Scan-160112-0004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457200"/>
              <a:ext cx="39751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12750" y="6069708"/>
              <a:ext cx="3975100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47109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614363" y="457200"/>
            <a:chExt cx="3571875" cy="5956300"/>
          </a:xfrm>
        </p:grpSpPr>
        <p:pic>
          <p:nvPicPr>
            <p:cNvPr id="47110" name="Рисунок 10" descr="Scan-160112-0003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" y="457200"/>
              <a:ext cx="3571875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614363" y="6069708"/>
              <a:ext cx="3571875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260350"/>
            <a:ext cx="3417888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ВА671984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60350"/>
            <a:ext cx="4041775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СО33118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48132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376238" y="457200"/>
            <a:chExt cx="4048125" cy="5956300"/>
          </a:xfrm>
        </p:grpSpPr>
        <p:pic>
          <p:nvPicPr>
            <p:cNvPr id="48136" name="Рисунок 7" descr="Scan-151210-0004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457200"/>
              <a:ext cx="4048125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76238" y="6069708"/>
              <a:ext cx="4048125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48133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756150" y="457200"/>
            <a:chExt cx="3975100" cy="5956300"/>
          </a:xfrm>
        </p:grpSpPr>
        <p:pic>
          <p:nvPicPr>
            <p:cNvPr id="48134" name="Рисунок 10" descr="Scan-160112-0007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150" y="457200"/>
              <a:ext cx="39751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756150" y="6069708"/>
              <a:ext cx="3975100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260350"/>
            <a:ext cx="3417888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ВА687919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260350"/>
            <a:ext cx="3646487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ВА615433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49156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868862"/>
            <a:chOff x="342900" y="1836738"/>
            <a:chExt cx="4114800" cy="3195637"/>
          </a:xfrm>
        </p:grpSpPr>
        <p:pic>
          <p:nvPicPr>
            <p:cNvPr id="49160" name="Рисунок 7" descr="Scan-160112-0008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836738"/>
              <a:ext cx="4114800" cy="284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1" name="Прямоугольник 8"/>
            <p:cNvSpPr>
              <a:spLocks noChangeArrowheads="1"/>
            </p:cNvSpPr>
            <p:nvPr/>
          </p:nvSpPr>
          <p:spPr bwMode="auto">
            <a:xfrm>
              <a:off x="342900" y="4689475"/>
              <a:ext cx="4114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/>
              <a:endParaRPr lang="ru-RU" altLang="ru-RU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157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733925" y="457200"/>
            <a:chExt cx="4017963" cy="5956300"/>
          </a:xfrm>
        </p:grpSpPr>
        <p:pic>
          <p:nvPicPr>
            <p:cNvPr id="49158" name="Рисунок 10" descr="Scan-160112-0009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5" y="457200"/>
              <a:ext cx="4017963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733925" y="6069708"/>
              <a:ext cx="4017963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260350"/>
            <a:ext cx="3417888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ВС48755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260350"/>
            <a:ext cx="3646487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ВС52420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50180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428625" y="457200"/>
            <a:chExt cx="3943350" cy="5956300"/>
          </a:xfrm>
        </p:grpSpPr>
        <p:pic>
          <p:nvPicPr>
            <p:cNvPr id="50184" name="Рисунок 7" descr="Scan-160112-0010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457200"/>
              <a:ext cx="394335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28625" y="6069708"/>
              <a:ext cx="3943350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50181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784725" y="457200"/>
            <a:chExt cx="3917950" cy="5956300"/>
          </a:xfrm>
        </p:grpSpPr>
        <p:pic>
          <p:nvPicPr>
            <p:cNvPr id="50182" name="Рисунок 10" descr="Scan-160112-0011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725" y="457200"/>
              <a:ext cx="391795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784725" y="6069708"/>
              <a:ext cx="3917950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260350"/>
            <a:ext cx="3417888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ВС615433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260350"/>
            <a:ext cx="3646487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ВС687307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51204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471488" y="457200"/>
            <a:chExt cx="3856037" cy="5956300"/>
          </a:xfrm>
        </p:grpSpPr>
        <p:pic>
          <p:nvPicPr>
            <p:cNvPr id="51208" name="Рисунок 7" descr="Scan-160112-0012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457200"/>
              <a:ext cx="3856037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71488" y="6069708"/>
              <a:ext cx="3856037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51205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706938" y="457200"/>
            <a:chExt cx="4073525" cy="5956300"/>
          </a:xfrm>
        </p:grpSpPr>
        <p:pic>
          <p:nvPicPr>
            <p:cNvPr id="51206" name="Рисунок 10" descr="Scan-160112-0015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938" y="457200"/>
              <a:ext cx="4073525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706938" y="6069708"/>
              <a:ext cx="4073525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333375"/>
            <a:ext cx="3417888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ВА677607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333375"/>
            <a:ext cx="3646487" cy="7191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ВА778605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52228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4686300" y="457200"/>
            <a:chExt cx="4114800" cy="5956300"/>
          </a:xfrm>
        </p:grpSpPr>
        <p:pic>
          <p:nvPicPr>
            <p:cNvPr id="52232" name="Рисунок 7" descr="Scan-160112-0025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457200"/>
              <a:ext cx="411480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686300" y="6069708"/>
              <a:ext cx="4114800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52229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733925" y="457200"/>
            <a:chExt cx="4017963" cy="5956300"/>
          </a:xfrm>
        </p:grpSpPr>
        <p:pic>
          <p:nvPicPr>
            <p:cNvPr id="52230" name="Рисунок 10" descr="Scan-160112-0040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5" y="457200"/>
              <a:ext cx="4017963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733925" y="6069708"/>
              <a:ext cx="4017963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260350"/>
            <a:ext cx="3417888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ВС58792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404813"/>
            <a:ext cx="4041775" cy="792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В351545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uk-UA" dirty="0" smtClean="0">
                <a:solidFill>
                  <a:srgbClr val="FFFF00"/>
                </a:solidFill>
              </a:rPr>
              <a:t>1-2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53252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4832350" y="457200"/>
            <a:chExt cx="3821113" cy="5956300"/>
          </a:xfrm>
        </p:grpSpPr>
        <p:pic>
          <p:nvPicPr>
            <p:cNvPr id="53256" name="Рисунок 7" descr="Scan-160112-0068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50" y="457200"/>
              <a:ext cx="3821113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832350" y="6069708"/>
              <a:ext cx="3821113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53253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542925" y="457200"/>
            <a:chExt cx="3714750" cy="5956300"/>
          </a:xfrm>
        </p:grpSpPr>
        <p:pic>
          <p:nvPicPr>
            <p:cNvPr id="53254" name="Рисунок 10" descr="Scan-160112-00712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" y="457200"/>
              <a:ext cx="371475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542925" y="6069708"/>
              <a:ext cx="3714750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260350"/>
            <a:ext cx="3417888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ВА684075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260350"/>
            <a:ext cx="3646487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В350189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uk-UA" dirty="0" smtClean="0">
                <a:solidFill>
                  <a:srgbClr val="FFFF00"/>
                </a:solidFill>
              </a:rPr>
              <a:t>1-2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54276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4703763" y="457200"/>
            <a:chExt cx="4078287" cy="5956300"/>
          </a:xfrm>
        </p:grpSpPr>
        <p:pic>
          <p:nvPicPr>
            <p:cNvPr id="54280" name="Рисунок 7" descr="Scan-160112-0081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3" y="457200"/>
              <a:ext cx="4078287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703763" y="6069708"/>
              <a:ext cx="4078287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54277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686300" y="476250"/>
            <a:chExt cx="4143376" cy="5938856"/>
          </a:xfrm>
        </p:grpSpPr>
        <p:pic>
          <p:nvPicPr>
            <p:cNvPr id="54278" name="Рисунок 10" descr="Scan-160112-0088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476250"/>
              <a:ext cx="4114800" cy="556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714721" y="6072321"/>
              <a:ext cx="4114955" cy="34278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260350"/>
            <a:ext cx="3525838" cy="86518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В346883/6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725" y="260350"/>
            <a:ext cx="3394075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В352929/1-2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img763.jpg"/>
          <p:cNvPicPr>
            <a:picLocks noGrp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5040000" y="1440000"/>
            <a:ext cx="3240000" cy="4564109"/>
          </a:xfrm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9" name="Содержимое 7" descr="img775.jpg"/>
          <p:cNvPicPr>
            <a:picLocks noGrp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260350"/>
            <a:ext cx="3417888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ВА653033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260350"/>
            <a:ext cx="3646487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ВА698683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55300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342900" y="519113"/>
            <a:chExt cx="4114800" cy="5830887"/>
          </a:xfrm>
        </p:grpSpPr>
        <p:pic>
          <p:nvPicPr>
            <p:cNvPr id="55304" name="Рисунок 7" descr="Scan-160112-0089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519113"/>
              <a:ext cx="4114800" cy="547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42900" y="6007364"/>
              <a:ext cx="4114800" cy="34263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55301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835525" y="457200"/>
            <a:chExt cx="3816350" cy="5956300"/>
          </a:xfrm>
        </p:grpSpPr>
        <p:pic>
          <p:nvPicPr>
            <p:cNvPr id="55302" name="Рисунок 10" descr="Scan-160112-0090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525" y="457200"/>
              <a:ext cx="3816350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835525" y="6069708"/>
              <a:ext cx="3816350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0" y="188913"/>
            <a:ext cx="3417888" cy="7191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Р95561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40313" y="188913"/>
            <a:ext cx="3646487" cy="7191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Р100928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56324" name="Содержимое 6"/>
          <p:cNvGrpSpPr>
            <a:grpSpLocks noGrp="1" noUngrp="1"/>
          </p:cNvGrpSpPr>
          <p:nvPr/>
        </p:nvGrpSpPr>
        <p:grpSpPr bwMode="auto">
          <a:xfrm>
            <a:off x="1079500" y="1439863"/>
            <a:ext cx="3240088" cy="4565650"/>
            <a:chOff x="342900" y="1797050"/>
            <a:chExt cx="4114800" cy="3276600"/>
          </a:xfrm>
        </p:grpSpPr>
        <p:pic>
          <p:nvPicPr>
            <p:cNvPr id="56328" name="Рисунок 7" descr="Scan-160112-0096.jpg"/>
            <p:cNvPicPr>
              <a:picLocks noRot="1" noChangeAspect="1" noMove="1" noResize="1"/>
            </p:cNvPicPr>
            <p:nvPr isPhoto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797050"/>
              <a:ext cx="4114800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9" name="Прямоугольник 8"/>
            <p:cNvSpPr>
              <a:spLocks noChangeArrowheads="1"/>
            </p:cNvSpPr>
            <p:nvPr/>
          </p:nvSpPr>
          <p:spPr bwMode="auto">
            <a:xfrm>
              <a:off x="342900" y="4730750"/>
              <a:ext cx="41148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/>
              <a:endParaRPr lang="ru-RU" altLang="ru-RU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6325" name="Содержимое 9"/>
          <p:cNvGrpSpPr>
            <a:grpSpLocks noGrp="1" noUngrp="1"/>
          </p:cNvGrpSpPr>
          <p:nvPr/>
        </p:nvGrpSpPr>
        <p:grpSpPr bwMode="auto">
          <a:xfrm>
            <a:off x="5040313" y="1439863"/>
            <a:ext cx="3240087" cy="4565650"/>
            <a:chOff x="4770438" y="457200"/>
            <a:chExt cx="3946525" cy="5956300"/>
          </a:xfrm>
        </p:grpSpPr>
        <p:pic>
          <p:nvPicPr>
            <p:cNvPr id="56326" name="Рисунок 10" descr="Scan-160112-0098.jpg"/>
            <p:cNvPicPr>
              <a:picLocks noRot="1" noChangeAspect="1" noMove="1" noResize="1"/>
            </p:cNvPicPr>
            <p:nvPr isPhoto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438" y="457200"/>
              <a:ext cx="3946525" cy="560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770438" y="6069708"/>
              <a:ext cx="3946525" cy="3437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8229600" cy="4248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661025"/>
            <a:ext cx="8497888" cy="1008063"/>
          </a:xfrm>
        </p:spPr>
        <p:txBody>
          <a:bodyPr>
            <a:normAutofit fontScale="62500" lnSpcReduction="20000"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sz="2500" b="1" i="1" dirty="0" smtClean="0">
              <a:latin typeface="Arial" charset="0"/>
              <a:cs typeface="Arial" charset="0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500" b="1" i="1" dirty="0" smtClean="0">
                <a:latin typeface="Arial" charset="0"/>
                <a:cs typeface="Arial" charset="0"/>
              </a:rPr>
              <a:t>Національна бібліотека України ім. В. І. Вернадського.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500" b="1" i="1" dirty="0" smtClean="0">
                <a:latin typeface="Arial" charset="0"/>
                <a:cs typeface="Arial" charset="0"/>
              </a:rPr>
              <a:t> Відділ соціокультурної діяльності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500" i="1" dirty="0" smtClean="0">
                <a:latin typeface="Arial" charset="0"/>
                <a:cs typeface="Arial" charset="0"/>
              </a:rPr>
              <a:t>                                                                                                                                      </a:t>
            </a:r>
          </a:p>
          <a:p>
            <a:pPr algn="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500" i="1" dirty="0" err="1" smtClean="0">
                <a:latin typeface="Arial" charset="0"/>
                <a:cs typeface="Arial" charset="0"/>
              </a:rPr>
              <a:t>Всі</a:t>
            </a:r>
            <a:r>
              <a:rPr lang="ru-RU" sz="2500" i="1" dirty="0" smtClean="0">
                <a:latin typeface="Arial" charset="0"/>
                <a:cs typeface="Arial" charset="0"/>
              </a:rPr>
              <a:t> права </a:t>
            </a:r>
            <a:r>
              <a:rPr lang="ru-RU" sz="2500" i="1" dirty="0" err="1" smtClean="0">
                <a:latin typeface="Arial" charset="0"/>
                <a:cs typeface="Arial" charset="0"/>
              </a:rPr>
              <a:t>захищені</a:t>
            </a:r>
            <a:r>
              <a:rPr lang="ru-RU" sz="2500" i="1" dirty="0" smtClean="0">
                <a:latin typeface="Arial" charset="0"/>
                <a:cs typeface="Arial" charset="0"/>
              </a:rPr>
              <a:t> ©  ВСКД НБУВ </a:t>
            </a:r>
            <a:r>
              <a:rPr lang="ru-RU" sz="2500" i="1" dirty="0" err="1" smtClean="0">
                <a:latin typeface="Arial" charset="0"/>
                <a:cs typeface="Arial" charset="0"/>
              </a:rPr>
              <a:t>Гол.біб-р</a:t>
            </a:r>
            <a:r>
              <a:rPr lang="ru-RU" sz="2500" i="1" dirty="0" smtClean="0">
                <a:latin typeface="Arial" charset="0"/>
                <a:cs typeface="Arial" charset="0"/>
              </a:rPr>
              <a:t> </a:t>
            </a:r>
            <a:r>
              <a:rPr lang="ru-RU" sz="2500" i="1" dirty="0" err="1" smtClean="0">
                <a:latin typeface="Arial" charset="0"/>
                <a:cs typeface="Arial" charset="0"/>
              </a:rPr>
              <a:t>І.А.Прокошина</a:t>
            </a:r>
            <a:r>
              <a:rPr lang="ru-RU" sz="2500" i="1" dirty="0" smtClean="0">
                <a:latin typeface="Arial" charset="0"/>
                <a:cs typeface="Arial" charset="0"/>
              </a:rPr>
              <a:t>. </a:t>
            </a:r>
            <a:endParaRPr lang="uk-UA" sz="2500" b="1" i="1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2286000" y="1412875"/>
            <a:ext cx="47339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Джерела: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ru-RU">
                <a:hlinkClick r:id="rId2"/>
              </a:rPr>
              <a:t>https://uk.wikipedia.org/wiki/</a:t>
            </a:r>
            <a:r>
              <a:rPr lang="ru-RU" altLang="ru-RU">
                <a:latin typeface="Times New Roman" panose="02020603050405020304" pitchFamily="18" charset="0"/>
                <a:hlinkClick r:id="rId2"/>
              </a:rPr>
              <a:t>Акт_проголошення_незалежності_України</a:t>
            </a:r>
            <a:endParaRPr lang="ru-RU" altLang="ru-RU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/>
              <a:t>Акт проголошення Незалежності. Як це було. ФОТО</a:t>
            </a:r>
            <a:br>
              <a:rPr lang="ru-RU" altLang="ru-RU"/>
            </a:br>
            <a:r>
              <a:rPr lang="en-US" altLang="ru-RU"/>
              <a:t>http://www.istpravda.com.ua/artefacts/2013/08/22/134975</a:t>
            </a:r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188913"/>
            <a:ext cx="3381375" cy="1008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ВС56579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725" y="260350"/>
            <a:ext cx="3394075" cy="936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ВС53892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img767.jpg"/>
          <p:cNvPicPr>
            <a:picLocks noGrp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5040000" y="1440000"/>
            <a:ext cx="324049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9" name="Содержимое 6" descr="img769.jpg"/>
          <p:cNvPicPr>
            <a:picLocks noGrp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888" y="333375"/>
            <a:ext cx="3238500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ВА579873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163" y="333375"/>
            <a:ext cx="3322637" cy="792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ВС45528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777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779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188913"/>
            <a:ext cx="3381375" cy="1008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ВА629775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725" y="188913"/>
            <a:ext cx="3394075" cy="1008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ВС51925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008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10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450" y="260350"/>
            <a:ext cx="3309938" cy="86518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600" dirty="0" smtClean="0">
                <a:solidFill>
                  <a:srgbClr val="FFFF00"/>
                </a:solidFill>
              </a:rPr>
              <a:t>В351841/10</a:t>
            </a:r>
            <a:endParaRPr lang="en-US" sz="26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9700" y="260350"/>
            <a:ext cx="3467100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ВС53879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img012.jpg"/>
          <p:cNvPicPr>
            <a:picLocks noGrp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14.jpg"/>
          <p:cNvPicPr>
            <a:picLocks noGrp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40000" y="1440000"/>
            <a:ext cx="3240000" cy="4564800"/>
          </a:xfrm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49065</TotalTime>
  <Words>187</Words>
  <Application>Microsoft Office PowerPoint</Application>
  <PresentationFormat>Экран (4:3)</PresentationFormat>
  <Paragraphs>119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1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Times New Roman</vt:lpstr>
      <vt:lpstr>Апекс</vt:lpstr>
      <vt:lpstr>Україна:  Становлення державності </vt:lpstr>
      <vt:lpstr>24 серпня 1991 року депутати Верховної Ради Української Радянської Соціалістичної Республіки, зібравшись на екстрену сесію, проголосували за незалежність. УРСР стала Україною.</vt:lpstr>
      <vt:lpstr>Чернетка Акту про Незалежність. Архів Левка Лук'яненка.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Державна влада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Міжнародні відносини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Prokoshina</dc:creator>
  <cp:lastModifiedBy>Алексей Прокошин</cp:lastModifiedBy>
  <cp:revision>436</cp:revision>
  <dcterms:created xsi:type="dcterms:W3CDTF">2016-06-07T06:49:39Z</dcterms:created>
  <dcterms:modified xsi:type="dcterms:W3CDTF">2020-08-20T11:09:58Z</dcterms:modified>
</cp:coreProperties>
</file>