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+xml" PartName="/ppt/slides/slide29.xml"/>
  <Override ContentType="application/vnd.openxmlformats-officedocument.presentationml.slide+xml" PartName="/ppt/slides/slide38.xml"/>
  <Override ContentType="application/vnd.openxmlformats-officedocument.presentationml.slide+xml" PartName="/ppt/slides/slide47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7.xml"/>
  <Override ContentType="application/vnd.openxmlformats-officedocument.presentationml.slide+xml" PartName="/ppt/slides/slide36.xml"/>
  <Override ContentType="application/vnd.openxmlformats-officedocument.presentationml.slide+xml" PartName="/ppt/slides/slide45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2.xml"/>
  <Override ContentType="application/vnd.openxmlformats-officedocument.presentationml.slide+xml" PartName="/ppt/slides/slide16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43.xml"/>
  <Override ContentType="application/vnd.openxmlformats-officedocument.theme+xml" PartName="/ppt/theme/theme1.xml"/>
  <Override ContentType="application/vnd.openxmlformats-officedocument.presentationml.slideLayout+xml" PartName="/ppt/slideLayouts/slideLayout2.xml"/>
  <Default ContentType="application/vnd.openxmlformats-package.relationships+xml" Extension="rels"/>
  <Default ContentType="application/xml" Extension="xml"/>
  <Override ContentType="application/vnd.openxmlformats-officedocument.presentationml.slide+xml" PartName="/ppt/slides/slide14.xml"/>
  <Override ContentType="application/vnd.openxmlformats-officedocument.presentationml.slide+xml" PartName="/ppt/slides/slide23.xml"/>
  <Override ContentType="application/vnd.openxmlformats-officedocument.presentationml.slide+xml" PartName="/ppt/slides/slide32.xml"/>
  <Override ContentType="application/vnd.openxmlformats-officedocument.presentationml.slide+xml" PartName="/ppt/slides/slide4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0.xml"/>
  <Override ContentType="application/vnd.openxmlformats-officedocument.presentationml.slide+xml" PartName="/ppt/slides/slide4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+xml" PartName="/ppt/slides/slide28.xml"/>
  <Override ContentType="application/vnd.openxmlformats-officedocument.presentationml.slide+xml" PartName="/ppt/slides/slide39.xml"/>
  <Override ContentType="application/vnd.openxmlformats-officedocument.presentationml.slide+xml" PartName="/ppt/slides/slide48.xml"/>
  <Override ContentType="application/vnd.openxmlformats-officedocument.presentationml.slideLayout+xml" PartName="/ppt/slideLayouts/slideLayout7.xml"/>
  <Override ContentType="application/vnd.openxmlformats-officedocument.presentationml.slide+xml" PartName="/ppt/slides/slide3.xml"/>
  <Override ContentType="application/vnd.openxmlformats-officedocument.presentationml.slide+xml" PartName="/ppt/slides/slide17.xml"/>
  <Override ContentType="application/vnd.openxmlformats-officedocument.presentationml.slide+xml" PartName="/ppt/slides/slide26.xml"/>
  <Override ContentType="application/vnd.openxmlformats-officedocument.presentationml.slide+xml" PartName="/ppt/slides/slide37.xml"/>
  <Override ContentType="application/vnd.openxmlformats-officedocument.presentationml.slide+xml" PartName="/ppt/slides/slide46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5.xml"/>
  <Override ContentType="application/vnd.openxmlformats-officedocument.presentationml.slide+xml" PartName="/ppt/slides/slide1.xml"/>
  <Override ContentType="application/vnd.openxmlformats-officedocument.presentationml.slide+xml" PartName="/ppt/slides/slide15.xml"/>
  <Override ContentType="application/vnd.openxmlformats-officedocument.presentationml.slide+xml" PartName="/ppt/slides/slide24.xml"/>
  <Override ContentType="application/vnd.openxmlformats-officedocument.presentationml.slide+xml" PartName="/ppt/slides/slide33.xml"/>
  <Override ContentType="application/vnd.openxmlformats-officedocument.presentationml.slide+xml" PartName="/ppt/slides/slide35.xml"/>
  <Override ContentType="application/vnd.openxmlformats-officedocument.presentationml.slide+xml" PartName="/ppt/slides/slide44.xml"/>
  <Default ContentType="image/jpeg" Extension="jpeg"/>
  <Override ContentType="application/vnd.openxmlformats-officedocument.presentationml.slideLayout+xml" PartName="/ppt/slideLayouts/slideLayout3.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22.xml"/>
  <Override ContentType="application/vnd.openxmlformats-officedocument.presentationml.slide+xml" PartName="/ppt/slides/slide31.xml"/>
  <Override ContentType="application/vnd.openxmlformats-officedocument.presentationml.slide+xml" PartName="/ppt/slides/slide42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4" r:id="rId2"/>
    <p:sldId id="281" r:id="rId3"/>
    <p:sldId id="291" r:id="rId4"/>
    <p:sldId id="292" r:id="rId5"/>
    <p:sldId id="293" r:id="rId6"/>
    <p:sldId id="294" r:id="rId7"/>
    <p:sldId id="295" r:id="rId8"/>
    <p:sldId id="301" r:id="rId9"/>
    <p:sldId id="296" r:id="rId10"/>
    <p:sldId id="297" r:id="rId11"/>
    <p:sldId id="298" r:id="rId12"/>
    <p:sldId id="299" r:id="rId13"/>
    <p:sldId id="300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317" r:id="rId30"/>
    <p:sldId id="318" r:id="rId31"/>
    <p:sldId id="319" r:id="rId32"/>
    <p:sldId id="321" r:id="rId33"/>
    <p:sldId id="322" r:id="rId34"/>
    <p:sldId id="323" r:id="rId35"/>
    <p:sldId id="324" r:id="rId36"/>
    <p:sldId id="320" r:id="rId37"/>
    <p:sldId id="326" r:id="rId38"/>
    <p:sldId id="327" r:id="rId39"/>
    <p:sldId id="328" r:id="rId40"/>
    <p:sldId id="325" r:id="rId41"/>
    <p:sldId id="331" r:id="rId42"/>
    <p:sldId id="332" r:id="rId43"/>
    <p:sldId id="333" r:id="rId44"/>
    <p:sldId id="334" r:id="rId45"/>
    <p:sldId id="329" r:id="rId46"/>
    <p:sldId id="335" r:id="rId47"/>
    <p:sldId id="336" r:id="rId48"/>
    <p:sldId id="339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  <a:srgbClr val="542000"/>
    <a:srgbClr val="A56A2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8" autoAdjust="0"/>
    <p:restoredTop sz="94660"/>
  </p:normalViewPr>
  <p:slideViewPr>
    <p:cSldViewPr>
      <p:cViewPr varScale="1">
        <p:scale>
          <a:sx n="104" d="100"/>
          <a:sy n="104" d="100"/>
        </p:scale>
        <p:origin x="-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748B-1649-48FC-9CD6-B593528894D1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DD48-7E32-4911-98D0-047BC98706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748B-1649-48FC-9CD6-B593528894D1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DD48-7E32-4911-98D0-047BC9870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748B-1649-48FC-9CD6-B593528894D1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DD48-7E32-4911-98D0-047BC9870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748B-1649-48FC-9CD6-B593528894D1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DD48-7E32-4911-98D0-047BC9870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748B-1649-48FC-9CD6-B593528894D1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6C6DD48-7E32-4911-98D0-047BC9870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748B-1649-48FC-9CD6-B593528894D1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DD48-7E32-4911-98D0-047BC9870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748B-1649-48FC-9CD6-B593528894D1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DD48-7E32-4911-98D0-047BC9870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748B-1649-48FC-9CD6-B593528894D1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DD48-7E32-4911-98D0-047BC9870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748B-1649-48FC-9CD6-B593528894D1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DD48-7E32-4911-98D0-047BC9870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748B-1649-48FC-9CD6-B593528894D1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DD48-7E32-4911-98D0-047BC9870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748B-1649-48FC-9CD6-B593528894D1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DD48-7E32-4911-98D0-047BC9870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5E0748B-1649-48FC-9CD6-B593528894D1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6C6DD48-7E32-4911-98D0-047BC9870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5.jpeg"/><Relationship Id="rId4" Type="http://schemas.openxmlformats.org/officeDocument/2006/relationships/image" Target="../media/image10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0.jpeg"/><Relationship Id="rId4" Type="http://schemas.openxmlformats.org/officeDocument/2006/relationships/image" Target="../media/image10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jpeg"/><Relationship Id="rId5" Type="http://schemas.openxmlformats.org/officeDocument/2006/relationships/image" Target="../media/image113.jpeg"/><Relationship Id="rId4" Type="http://schemas.openxmlformats.org/officeDocument/2006/relationships/image" Target="../media/image11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jpeg"/><Relationship Id="rId5" Type="http://schemas.openxmlformats.org/officeDocument/2006/relationships/image" Target="../media/image117.jpeg"/><Relationship Id="rId4" Type="http://schemas.openxmlformats.org/officeDocument/2006/relationships/image" Target="../media/image11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jpeg"/><Relationship Id="rId5" Type="http://schemas.openxmlformats.org/officeDocument/2006/relationships/image" Target="../media/image121.jpeg"/><Relationship Id="rId4" Type="http://schemas.openxmlformats.org/officeDocument/2006/relationships/image" Target="../media/image1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.jpeg"/><Relationship Id="rId5" Type="http://schemas.openxmlformats.org/officeDocument/2006/relationships/image" Target="../media/image125.jpeg"/><Relationship Id="rId4" Type="http://schemas.openxmlformats.org/officeDocument/2006/relationships/image" Target="../media/image12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jpeg"/><Relationship Id="rId5" Type="http://schemas.openxmlformats.org/officeDocument/2006/relationships/image" Target="../media/image129.jpeg"/><Relationship Id="rId4" Type="http://schemas.openxmlformats.org/officeDocument/2006/relationships/image" Target="../media/image12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3.jpeg"/><Relationship Id="rId4" Type="http://schemas.openxmlformats.org/officeDocument/2006/relationships/image" Target="../media/image13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7.jpeg"/><Relationship Id="rId5" Type="http://schemas.openxmlformats.org/officeDocument/2006/relationships/image" Target="../media/image136.jpeg"/><Relationship Id="rId4" Type="http://schemas.openxmlformats.org/officeDocument/2006/relationships/image" Target="../media/image13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1.jpeg"/><Relationship Id="rId5" Type="http://schemas.openxmlformats.org/officeDocument/2006/relationships/image" Target="../media/image140.jpeg"/><Relationship Id="rId4" Type="http://schemas.openxmlformats.org/officeDocument/2006/relationships/image" Target="../media/image13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4.jpeg"/><Relationship Id="rId4" Type="http://schemas.openxmlformats.org/officeDocument/2006/relationships/image" Target="../media/image14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jpeg"/><Relationship Id="rId7" Type="http://schemas.openxmlformats.org/officeDocument/2006/relationships/image" Target="../media/image14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8.jpeg"/><Relationship Id="rId5" Type="http://schemas.openxmlformats.org/officeDocument/2006/relationships/image" Target="../media/image147.jpeg"/><Relationship Id="rId4" Type="http://schemas.openxmlformats.org/officeDocument/2006/relationships/image" Target="../media/image146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3.jpeg"/><Relationship Id="rId5" Type="http://schemas.openxmlformats.org/officeDocument/2006/relationships/image" Target="../media/image152.jpeg"/><Relationship Id="rId4" Type="http://schemas.openxmlformats.org/officeDocument/2006/relationships/image" Target="../media/image151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ргамент-конструкции-старый-бумажный-33602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226184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115616" y="1340768"/>
            <a:ext cx="2808312" cy="39429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419872" y="260648"/>
            <a:ext cx="25268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latin typeface="Arial Narrow" pitchFamily="34" charset="0"/>
              </a:rPr>
              <a:t>Видатні українці</a:t>
            </a:r>
            <a:endParaRPr lang="ru-RU" sz="2000" b="1" dirty="0"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1556792"/>
            <a:ext cx="4217940" cy="923330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uk-UA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Іван Мазепа</a:t>
            </a:r>
            <a:endParaRPr lang="ru-RU" sz="5400" b="1" dirty="0">
              <a:solidFill>
                <a:schemeClr val="tx1">
                  <a:lumMod val="85000"/>
                  <a:lumOff val="1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32040" y="2708920"/>
            <a:ext cx="26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1639 -1709</a:t>
            </a:r>
            <a:endParaRPr lang="ru-RU" sz="3600" b="1" dirty="0"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39952" y="4005064"/>
            <a:ext cx="3960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 Narrow" pitchFamily="34" charset="0"/>
              </a:rPr>
              <a:t>гетьман України, військовий та політичний діяч, меценат</a:t>
            </a:r>
            <a:endParaRPr lang="ru-RU" sz="2400" b="1" dirty="0" smtClean="0">
              <a:solidFill>
                <a:schemeClr val="tx2">
                  <a:lumMod val="75000"/>
                  <a:lumOff val="25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пия пергамент-конструкции-старый-бумажный-33602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E:\Мои рисунки\VueScan Мазепа\Ва 7918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916832"/>
            <a:ext cx="2242371" cy="3270648"/>
          </a:xfrm>
          <a:prstGeom prst="rect">
            <a:avLst/>
          </a:prstGeom>
          <a:noFill/>
        </p:spPr>
      </p:pic>
      <p:pic>
        <p:nvPicPr>
          <p:cNvPr id="1027" name="Picture 3" descr="E:\Мои рисунки\VueScan Мазепа\Вс 519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908720"/>
            <a:ext cx="2304256" cy="3264288"/>
          </a:xfrm>
          <a:prstGeom prst="rect">
            <a:avLst/>
          </a:prstGeom>
          <a:noFill/>
        </p:spPr>
      </p:pic>
      <p:pic>
        <p:nvPicPr>
          <p:cNvPr id="1028" name="Picture 4" descr="E:\Мои рисунки\VueScan Мазепа\Ва 5741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988840"/>
            <a:ext cx="2262097" cy="324036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347864" y="4293096"/>
            <a:ext cx="1008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Вс</a:t>
            </a:r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51934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5301208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Ва</a:t>
            </a:r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791841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84168" y="5301208"/>
            <a:ext cx="1093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Ва</a:t>
            </a:r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574111</a:t>
            </a:r>
            <a:endParaRPr lang="ru-RU" b="1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пия пергамент-конструкции-старый-бумажный-33602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 descr="E:\Мои рисунки\VueScan Мазепа\Попов 96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052736"/>
            <a:ext cx="3001180" cy="432048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</p:pic>
      <p:pic>
        <p:nvPicPr>
          <p:cNvPr id="2051" name="Picture 3" descr="E:\Мои рисунки\VueScan Мазепа\Во 90615.jpg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5292080" y="1052736"/>
            <a:ext cx="2952328" cy="4354684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827584" y="5517232"/>
            <a:ext cx="1258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Попов 9680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92080" y="5517232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latin typeface="Arial Narrow" pitchFamily="34" charset="0"/>
              </a:rPr>
              <a:t>Во</a:t>
            </a:r>
            <a:r>
              <a:rPr lang="uk-UA" b="1" dirty="0" smtClean="0">
                <a:latin typeface="Arial Narrow" pitchFamily="34" charset="0"/>
              </a:rPr>
              <a:t> 90615</a:t>
            </a:r>
            <a:endParaRPr lang="ru-RU" b="1" dirty="0" smtClean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пия пергамент-конструкции-старый-бумажный-33602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 descr="E:\Мои рисунки\VueScan Мазепа\Ви 53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124744"/>
            <a:ext cx="2880320" cy="4050991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pic>
        <p:nvPicPr>
          <p:cNvPr id="3075" name="Picture 3" descr="E:\Мои рисунки\VueScan Мазепа\Ао 2569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124744"/>
            <a:ext cx="2952327" cy="4035473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043608" y="5301208"/>
            <a:ext cx="914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Ви 5333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5301208"/>
            <a:ext cx="1124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Ао</a:t>
            </a:r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256977</a:t>
            </a:r>
            <a:endParaRPr lang="ru-RU" b="1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пия пергамент-конструкции-старый-бумажный-33602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E:\Мои рисунки\VueScan Мазепа\Айзеншток №10015-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20688"/>
            <a:ext cx="3456383" cy="506928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099" name="Picture 3" descr="E:\Мои рисунки\VueScan Мазепа\Во 107490 1892 г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620688"/>
            <a:ext cx="3312368" cy="504056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Прямоугольник 4"/>
          <p:cNvSpPr/>
          <p:nvPr/>
        </p:nvSpPr>
        <p:spPr>
          <a:xfrm>
            <a:off x="5004048" y="5733256"/>
            <a:ext cx="1124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latin typeface="Arial Narrow" pitchFamily="34" charset="0"/>
              </a:rPr>
              <a:t>Во</a:t>
            </a:r>
            <a:r>
              <a:rPr lang="uk-UA" b="1" dirty="0" smtClean="0">
                <a:latin typeface="Arial Narrow" pitchFamily="34" charset="0"/>
              </a:rPr>
              <a:t> 107490</a:t>
            </a:r>
            <a:endParaRPr lang="ru-RU" b="1" dirty="0" smtClean="0"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692696"/>
            <a:ext cx="723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 smtClean="0"/>
              <a:t>1892 р.</a:t>
            </a:r>
            <a:endParaRPr lang="ru-RU" sz="14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5733256"/>
            <a:ext cx="2268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Айзеншток</a:t>
            </a:r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№10015/18</a:t>
            </a:r>
            <a:endParaRPr lang="ru-RU" b="1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пия пергамент-конструкции-старый-бумажный-33602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122" name="Picture 2" descr="E:\Мои рисунки\VueScan Мазепа\Ви 184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80728"/>
            <a:ext cx="3119607" cy="460851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95536" y="5589240"/>
            <a:ext cx="1019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latin typeface="Arial Narrow" pitchFamily="34" charset="0"/>
              </a:rPr>
              <a:t>Ви 18446</a:t>
            </a:r>
            <a:endParaRPr lang="ru-RU" b="1" dirty="0" smtClean="0"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3645024"/>
            <a:ext cx="1124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latin typeface="Arial Narrow" pitchFamily="34" charset="0"/>
              </a:rPr>
              <a:t>Во</a:t>
            </a:r>
            <a:r>
              <a:rPr lang="uk-UA" b="1" dirty="0" smtClean="0">
                <a:latin typeface="Arial Narrow" pitchFamily="34" charset="0"/>
              </a:rPr>
              <a:t> 301387</a:t>
            </a:r>
            <a:endParaRPr lang="ru-RU" b="1" dirty="0" smtClean="0">
              <a:latin typeface="Arial Narrow" pitchFamily="34" charset="0"/>
            </a:endParaRPr>
          </a:p>
        </p:txBody>
      </p:sp>
      <p:pic>
        <p:nvPicPr>
          <p:cNvPr id="7" name="Picture 2" descr="E:\Мои рисунки\VueScan Мазепа\Во 301387 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988840"/>
            <a:ext cx="2736304" cy="405136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pic>
        <p:nvPicPr>
          <p:cNvPr id="5123" name="Picture 3" descr="E:\Мои рисунки\VueScan Мазепа\Во 3013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476672"/>
            <a:ext cx="2074654" cy="3096344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пия пергамент-конструкции-старый-бумажный-33602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147" name="Picture 3" descr="E:\Мои рисунки\VueScan Мазепа\Маслов Ж 21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836712"/>
            <a:ext cx="3201865" cy="475252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pic>
        <p:nvPicPr>
          <p:cNvPr id="6149" name="Picture 5" descr="E:\Мои рисунки\VueScan Мазепа\Маслов 2103 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76672"/>
            <a:ext cx="2281448" cy="360040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pic>
        <p:nvPicPr>
          <p:cNvPr id="6148" name="Picture 4" descr="E:\Мои рисунки\VueScan Мазепа\Маслов 21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2564904"/>
            <a:ext cx="2448272" cy="350690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67544" y="5661248"/>
            <a:ext cx="1606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latin typeface="Arial Narrow" pitchFamily="34" charset="0"/>
              </a:rPr>
              <a:t>Маслов Ж 2104</a:t>
            </a:r>
            <a:endParaRPr lang="ru-RU" b="1" dirty="0" smtClean="0"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32240" y="4149080"/>
            <a:ext cx="1382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latin typeface="Arial Narrow" pitchFamily="34" charset="0"/>
              </a:rPr>
              <a:t>Маслов 2103</a:t>
            </a:r>
            <a:endParaRPr lang="ru-RU" b="1" dirty="0" smtClean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пия пергамент-конструкции-старый-бумажный-33602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170" name="Picture 2" descr="E:\Мои рисунки\VueScan Мазепа\Ва 6213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764704"/>
            <a:ext cx="3456384" cy="489414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pic>
        <p:nvPicPr>
          <p:cNvPr id="7171" name="Picture 3" descr="E:\Мои рисунки\VueScan Мазепа\Во 3574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764704"/>
            <a:ext cx="3425318" cy="4896544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39552" y="5733256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latin typeface="Arial Narrow" pitchFamily="34" charset="0"/>
              </a:rPr>
              <a:t>Ва</a:t>
            </a:r>
            <a:r>
              <a:rPr lang="uk-UA" b="1" dirty="0" smtClean="0">
                <a:latin typeface="Arial Narrow" pitchFamily="34" charset="0"/>
              </a:rPr>
              <a:t> 621390</a:t>
            </a:r>
            <a:endParaRPr lang="ru-RU" b="1" dirty="0" smtClean="0"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5733256"/>
            <a:ext cx="1124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latin typeface="Arial Narrow" pitchFamily="34" charset="0"/>
              </a:rPr>
              <a:t>Во</a:t>
            </a:r>
            <a:r>
              <a:rPr lang="uk-UA" b="1" dirty="0" smtClean="0">
                <a:latin typeface="Arial Narrow" pitchFamily="34" charset="0"/>
              </a:rPr>
              <a:t> 357433</a:t>
            </a:r>
            <a:endParaRPr lang="ru-RU" b="1" dirty="0" smtClean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пия пергамент-конструкции-старый-бумажный-33602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194" name="Picture 2" descr="E:\Мои рисунки\VueScan Мазепа\Ва 7601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836712"/>
            <a:ext cx="2448272" cy="3541726"/>
          </a:xfrm>
          <a:prstGeom prst="rect">
            <a:avLst/>
          </a:prstGeom>
          <a:noFill/>
        </p:spPr>
      </p:pic>
      <p:pic>
        <p:nvPicPr>
          <p:cNvPr id="8195" name="Picture 3" descr="E:\Мои рисунки\VueScan Мазепа\Ва 551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836712"/>
            <a:ext cx="2500052" cy="3528392"/>
          </a:xfrm>
          <a:prstGeom prst="rect">
            <a:avLst/>
          </a:prstGeom>
          <a:noFill/>
        </p:spPr>
      </p:pic>
      <p:pic>
        <p:nvPicPr>
          <p:cNvPr id="8196" name="Picture 4" descr="E:\Мои рисунки\VueScan Мазепа\Ва 7425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2132856"/>
            <a:ext cx="2459250" cy="35283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4437112"/>
            <a:ext cx="1104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latin typeface="Arial Narrow" pitchFamily="34" charset="0"/>
              </a:rPr>
              <a:t>Ва</a:t>
            </a:r>
            <a:r>
              <a:rPr lang="uk-UA" b="1" dirty="0" smtClean="0">
                <a:latin typeface="Arial Narrow" pitchFamily="34" charset="0"/>
              </a:rPr>
              <a:t> 551011</a:t>
            </a:r>
            <a:endParaRPr lang="ru-RU" b="1" dirty="0" smtClean="0"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56176" y="4437112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latin typeface="Arial Narrow" pitchFamily="34" charset="0"/>
              </a:rPr>
              <a:t>Ва</a:t>
            </a:r>
            <a:r>
              <a:rPr lang="uk-UA" b="1" dirty="0" smtClean="0">
                <a:latin typeface="Arial Narrow" pitchFamily="34" charset="0"/>
              </a:rPr>
              <a:t> 760148</a:t>
            </a:r>
            <a:endParaRPr lang="ru-RU" b="1" dirty="0" smtClean="0"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75856" y="5733256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latin typeface="Arial Narrow" pitchFamily="34" charset="0"/>
              </a:rPr>
              <a:t>Ва</a:t>
            </a:r>
            <a:r>
              <a:rPr lang="uk-UA" b="1" dirty="0" smtClean="0">
                <a:latin typeface="Arial Narrow" pitchFamily="34" charset="0"/>
              </a:rPr>
              <a:t> 742532</a:t>
            </a:r>
            <a:endParaRPr lang="ru-RU" b="1" dirty="0" smtClean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пия пергамент-конструкции-старый-бумажный-33602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218" name="Picture 2" descr="E:\Мои рисунки\VueScan Мазепа\Ао 2729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5"/>
            <a:ext cx="2295254" cy="3240360"/>
          </a:xfrm>
          <a:prstGeom prst="rect">
            <a:avLst/>
          </a:prstGeom>
          <a:noFill/>
        </p:spPr>
      </p:pic>
      <p:pic>
        <p:nvPicPr>
          <p:cNvPr id="9219" name="Picture 3" descr="E:\Мои рисунки\VueScan Мазепа\Ао 2565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2780928"/>
            <a:ext cx="2335273" cy="331236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pic>
        <p:nvPicPr>
          <p:cNvPr id="9220" name="Picture 4" descr="E:\Мои рисунки\VueScan Мазепа\Ва 7939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3" y="404664"/>
            <a:ext cx="2304256" cy="318234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pic>
        <p:nvPicPr>
          <p:cNvPr id="9221" name="Picture 5" descr="E:\Мои рисунки\VueScan Мазепа\Р 871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2708920"/>
            <a:ext cx="2323037" cy="331236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51520" y="3717032"/>
            <a:ext cx="1124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latin typeface="Arial Narrow" pitchFamily="34" charset="0"/>
              </a:rPr>
              <a:t>Ао</a:t>
            </a:r>
            <a:r>
              <a:rPr lang="uk-UA" b="1" dirty="0" smtClean="0">
                <a:latin typeface="Arial Narrow" pitchFamily="34" charset="0"/>
              </a:rPr>
              <a:t> 272998</a:t>
            </a:r>
            <a:endParaRPr lang="ru-RU" b="1" dirty="0" smtClean="0"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6093296"/>
            <a:ext cx="1124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latin typeface="Arial Narrow" pitchFamily="34" charset="0"/>
              </a:rPr>
              <a:t>Ао</a:t>
            </a:r>
            <a:r>
              <a:rPr lang="uk-UA" b="1" dirty="0" smtClean="0">
                <a:latin typeface="Arial Narrow" pitchFamily="34" charset="0"/>
              </a:rPr>
              <a:t> 256571</a:t>
            </a:r>
            <a:endParaRPr lang="ru-RU" b="1" dirty="0" smtClean="0"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8024" y="3645024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latin typeface="Arial Narrow" pitchFamily="34" charset="0"/>
              </a:rPr>
              <a:t>Ва</a:t>
            </a:r>
            <a:r>
              <a:rPr lang="uk-UA" b="1" dirty="0" smtClean="0">
                <a:latin typeface="Arial Narrow" pitchFamily="34" charset="0"/>
              </a:rPr>
              <a:t> 793966</a:t>
            </a:r>
            <a:endParaRPr lang="ru-RU" b="1" dirty="0" smtClean="0">
              <a:latin typeface="Arial Narrow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44208" y="6021288"/>
            <a:ext cx="946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latin typeface="Arial Narrow" pitchFamily="34" charset="0"/>
              </a:rPr>
              <a:t>Р  87126</a:t>
            </a:r>
            <a:endParaRPr lang="ru-RU" b="1" dirty="0" smtClean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пия пергамент-конструкции-старый-бумажный-33602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7" name="Picture 3" descr="E:\Мои рисунки\VueScan Мазепа\Ао 2678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908720"/>
            <a:ext cx="2016224" cy="2808312"/>
          </a:xfrm>
          <a:prstGeom prst="rect">
            <a:avLst/>
          </a:prstGeom>
          <a:noFill/>
        </p:spPr>
      </p:pic>
      <p:pic>
        <p:nvPicPr>
          <p:cNvPr id="1029" name="Picture 5" descr="E:\Мои рисунки\VueScan Мазепа\Ва 7858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836712"/>
            <a:ext cx="2024814" cy="2880320"/>
          </a:xfrm>
          <a:prstGeom prst="rect">
            <a:avLst/>
          </a:prstGeom>
          <a:noFill/>
        </p:spPr>
      </p:pic>
      <p:pic>
        <p:nvPicPr>
          <p:cNvPr id="1026" name="Picture 2" descr="E:\Мои рисунки\VueScan Мазепа\Ва 7191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564904"/>
            <a:ext cx="2016224" cy="2803743"/>
          </a:xfrm>
          <a:prstGeom prst="rect">
            <a:avLst/>
          </a:prstGeom>
          <a:noFill/>
        </p:spPr>
      </p:pic>
      <p:pic>
        <p:nvPicPr>
          <p:cNvPr id="1028" name="Picture 4" descr="E:\Мои рисунки\VueScan Мазепа\Ва 71595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2564905"/>
            <a:ext cx="2016224" cy="280831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3528" y="5445224"/>
            <a:ext cx="1104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Ва</a:t>
            </a:r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719132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88024" y="5445224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Ва</a:t>
            </a:r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715956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68344" y="3789040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Ва</a:t>
            </a:r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785858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31840" y="3789040"/>
            <a:ext cx="1124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latin typeface="Arial Narrow" pitchFamily="34" charset="0"/>
              </a:rPr>
              <a:t>Ао</a:t>
            </a:r>
            <a:r>
              <a:rPr lang="uk-UA" b="1" dirty="0" smtClean="0">
                <a:latin typeface="Arial Narrow" pitchFamily="34" charset="0"/>
              </a:rPr>
              <a:t> 267817</a:t>
            </a:r>
            <a:endParaRPr lang="ru-RU" b="1" dirty="0" smtClean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пия пергамент-конструкции-старый-бумажный-33602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260648"/>
            <a:ext cx="85689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25 </a:t>
            </a:r>
            <a:r>
              <a:rPr lang="ru-RU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липня</a:t>
            </a:r>
            <a:r>
              <a:rPr lang="ru-RU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 1687 року </a:t>
            </a:r>
            <a:r>
              <a:rPr lang="ru-RU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гетьманом</a:t>
            </a:r>
            <a:r>
              <a:rPr lang="ru-RU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України</a:t>
            </a:r>
            <a:r>
              <a:rPr lang="ru-RU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 став </a:t>
            </a:r>
            <a:r>
              <a:rPr lang="ru-RU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Іван</a:t>
            </a:r>
            <a:r>
              <a:rPr lang="ru-RU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 Мазепа – </a:t>
            </a:r>
            <a:r>
              <a:rPr lang="ru-RU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досить</a:t>
            </a:r>
            <a:r>
              <a:rPr lang="ru-RU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суперечлива</a:t>
            </a:r>
            <a:r>
              <a:rPr lang="ru-RU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особистість</a:t>
            </a:r>
            <a:r>
              <a:rPr lang="ru-RU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 в </a:t>
            </a:r>
            <a:r>
              <a:rPr lang="ru-RU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українській</a:t>
            </a:r>
            <a:r>
              <a:rPr lang="ru-RU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історії</a:t>
            </a:r>
            <a:r>
              <a:rPr lang="ru-RU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. Вороги </a:t>
            </a:r>
            <a:r>
              <a:rPr lang="ru-RU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його</a:t>
            </a:r>
            <a:r>
              <a:rPr lang="ru-RU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вважали</a:t>
            </a:r>
            <a:r>
              <a:rPr lang="ru-RU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 хитрим </a:t>
            </a:r>
            <a:r>
              <a:rPr lang="ru-RU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політиком</a:t>
            </a:r>
            <a:r>
              <a:rPr lang="ru-RU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і</a:t>
            </a:r>
            <a:r>
              <a:rPr lang="ru-RU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зрадником</a:t>
            </a:r>
            <a:r>
              <a:rPr lang="ru-RU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. </a:t>
            </a:r>
            <a:r>
              <a:rPr lang="ru-RU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Прихильники</a:t>
            </a:r>
            <a:r>
              <a:rPr lang="ru-RU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стверджували</a:t>
            </a:r>
            <a:r>
              <a:rPr lang="ru-RU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, </a:t>
            </a:r>
            <a:r>
              <a:rPr lang="ru-RU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що</a:t>
            </a:r>
            <a:r>
              <a:rPr lang="ru-RU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він</a:t>
            </a:r>
            <a:r>
              <a:rPr lang="ru-RU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прагнув</a:t>
            </a:r>
            <a:r>
              <a:rPr lang="ru-RU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порятунку</a:t>
            </a:r>
            <a:r>
              <a:rPr lang="ru-RU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 та </a:t>
            </a:r>
            <a:r>
              <a:rPr lang="ru-RU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процвітання</a:t>
            </a:r>
            <a:r>
              <a:rPr lang="ru-RU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 для </a:t>
            </a:r>
            <a:r>
              <a:rPr lang="ru-RU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рідної</a:t>
            </a:r>
            <a:r>
              <a:rPr lang="ru-RU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землі</a:t>
            </a:r>
            <a:r>
              <a:rPr lang="ru-RU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. </a:t>
            </a:r>
            <a:r>
              <a:rPr lang="ru-RU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Скільки</a:t>
            </a:r>
            <a:r>
              <a:rPr lang="ru-RU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 людей, </a:t>
            </a:r>
            <a:r>
              <a:rPr lang="ru-RU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стільки</a:t>
            </a:r>
            <a:r>
              <a:rPr lang="ru-RU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і</a:t>
            </a:r>
            <a:r>
              <a:rPr lang="ru-RU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 думок. </a:t>
            </a:r>
            <a:r>
              <a:rPr lang="ru-RU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Однак</a:t>
            </a:r>
            <a:r>
              <a:rPr lang="ru-RU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, </a:t>
            </a:r>
            <a:r>
              <a:rPr lang="ru-RU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що</a:t>
            </a:r>
            <a:r>
              <a:rPr lang="ru-RU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би</a:t>
            </a:r>
            <a:r>
              <a:rPr lang="ru-RU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 про </a:t>
            </a:r>
            <a:r>
              <a:rPr lang="ru-RU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нього</a:t>
            </a:r>
            <a:r>
              <a:rPr lang="ru-RU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 не говорили, </a:t>
            </a:r>
            <a:r>
              <a:rPr lang="ru-RU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мусимо</a:t>
            </a:r>
            <a:r>
              <a:rPr lang="ru-RU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визнати</a:t>
            </a:r>
            <a:r>
              <a:rPr lang="ru-RU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, </a:t>
            </a:r>
            <a:r>
              <a:rPr lang="ru-RU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що</a:t>
            </a:r>
            <a:r>
              <a:rPr lang="ru-RU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 для </a:t>
            </a:r>
            <a:r>
              <a:rPr lang="ru-RU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України</a:t>
            </a:r>
            <a:r>
              <a:rPr lang="ru-RU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він</a:t>
            </a:r>
            <a:r>
              <a:rPr lang="ru-RU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зробив</a:t>
            </a:r>
            <a:r>
              <a:rPr lang="ru-RU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чимало</a:t>
            </a:r>
            <a:r>
              <a:rPr lang="ru-RU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. </a:t>
            </a:r>
            <a:r>
              <a:rPr lang="ru-RU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Ознайомившись</a:t>
            </a:r>
            <a:r>
              <a:rPr lang="ru-RU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з</a:t>
            </a:r>
            <a:r>
              <a:rPr lang="ru-RU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літературою</a:t>
            </a:r>
            <a:r>
              <a:rPr lang="ru-RU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, яка </a:t>
            </a:r>
            <a:r>
              <a:rPr lang="ru-RU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зберігається</a:t>
            </a:r>
            <a:r>
              <a:rPr lang="ru-RU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 в </a:t>
            </a:r>
            <a:r>
              <a:rPr lang="ru-RU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нашій</a:t>
            </a:r>
            <a:r>
              <a:rPr lang="ru-RU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бібліотеці</a:t>
            </a:r>
            <a:r>
              <a:rPr lang="ru-RU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, </a:t>
            </a:r>
            <a:r>
              <a:rPr lang="ru-RU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Ви</a:t>
            </a:r>
            <a:r>
              <a:rPr lang="ru-RU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зможете</a:t>
            </a:r>
            <a:r>
              <a:rPr lang="ru-RU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скласти</a:t>
            </a:r>
            <a:r>
              <a:rPr lang="ru-RU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 свою думку про </a:t>
            </a:r>
            <a:r>
              <a:rPr lang="ru-RU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суперечливу</a:t>
            </a:r>
            <a:r>
              <a:rPr lang="ru-RU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й</a:t>
            </a:r>
            <a:r>
              <a:rPr lang="ru-RU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міфологізовану</a:t>
            </a:r>
            <a:r>
              <a:rPr lang="ru-RU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історичну</a:t>
            </a:r>
            <a:r>
              <a:rPr lang="ru-RU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постать</a:t>
            </a:r>
            <a:r>
              <a:rPr lang="ru-RU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гетьмана</a:t>
            </a:r>
            <a:r>
              <a:rPr lang="ru-RU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Івана</a:t>
            </a:r>
            <a:r>
              <a:rPr lang="ru-RU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 Narrow" pitchFamily="34" charset="0"/>
              </a:rPr>
              <a:t> Мазепу.</a:t>
            </a:r>
            <a:endParaRPr lang="ru-RU" b="1" dirty="0">
              <a:solidFill>
                <a:schemeClr val="tx2">
                  <a:lumMod val="95000"/>
                  <a:lumOff val="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026" name="Picture 2" descr="E:\Мои рисунки\VueScan Мазепа\Вс 499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492896"/>
            <a:ext cx="2160240" cy="3052357"/>
          </a:xfrm>
          <a:prstGeom prst="rect">
            <a:avLst/>
          </a:prstGeom>
          <a:noFill/>
        </p:spPr>
      </p:pic>
      <p:pic>
        <p:nvPicPr>
          <p:cNvPr id="1028" name="Picture 4" descr="E:\Мои рисунки\VueScan Мазепа\Ва 7810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492896"/>
            <a:ext cx="2347198" cy="3096344"/>
          </a:xfrm>
          <a:prstGeom prst="rect">
            <a:avLst/>
          </a:prstGeom>
          <a:noFill/>
        </p:spPr>
      </p:pic>
      <p:pic>
        <p:nvPicPr>
          <p:cNvPr id="4" name="Picture 2" descr="E:\Мои рисунки\VueScan Мазепа\Ва 7895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2492897"/>
            <a:ext cx="2232248" cy="306871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3528" y="5661248"/>
            <a:ext cx="1008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Вс</a:t>
            </a:r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49907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03848" y="5661248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Ва</a:t>
            </a:r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781026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56176" y="5661248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Ва</a:t>
            </a:r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789569</a:t>
            </a:r>
            <a:endParaRPr lang="ru-RU" b="1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пия пергамент-конструкции-старый-бумажный-33602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050" name="Picture 2" descr="E:\Мои рисунки\VueScan Мазепа\Р 756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2"/>
            <a:ext cx="2490630" cy="3528392"/>
          </a:xfrm>
          <a:prstGeom prst="rect">
            <a:avLst/>
          </a:prstGeom>
          <a:noFill/>
        </p:spPr>
      </p:pic>
      <p:pic>
        <p:nvPicPr>
          <p:cNvPr id="2051" name="Picture 3" descr="E:\Мои рисунки\VueScan Мазепа\Р 75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556792"/>
            <a:ext cx="2436814" cy="352839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pic>
        <p:nvPicPr>
          <p:cNvPr id="2052" name="Picture 4" descr="E:\Мои рисунки\VueScan Мазепа\Ва 7012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556792"/>
            <a:ext cx="2494800" cy="35283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084168" y="5157192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Ва</a:t>
            </a:r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701216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5229200"/>
            <a:ext cx="893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latin typeface="Arial Narrow" pitchFamily="34" charset="0"/>
              </a:rPr>
              <a:t>Р 75699</a:t>
            </a:r>
            <a:endParaRPr lang="ru-RU" b="1" dirty="0" smtClean="0"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03848" y="5157192"/>
            <a:ext cx="893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latin typeface="Arial Narrow" pitchFamily="34" charset="0"/>
              </a:rPr>
              <a:t>Р 75024</a:t>
            </a:r>
            <a:endParaRPr lang="ru-RU" b="1" dirty="0" smtClean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пия пергамент-конструкции-старый-бумажный-33602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 descr="E:\Мои рисунки\VueScan Мазепа\Ва 6849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80728"/>
            <a:ext cx="2160240" cy="3240360"/>
          </a:xfrm>
          <a:prstGeom prst="rect">
            <a:avLst/>
          </a:prstGeom>
          <a:noFill/>
        </p:spPr>
      </p:pic>
      <p:pic>
        <p:nvPicPr>
          <p:cNvPr id="3075" name="Picture 3" descr="E:\Мои рисунки\VueScan Мазепа\Ва 5838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492896"/>
            <a:ext cx="2160240" cy="323871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pic>
        <p:nvPicPr>
          <p:cNvPr id="3076" name="Picture 4" descr="E:\Мои рисунки\VueScan Мазепа\В 301469  1241(104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908720"/>
            <a:ext cx="2160240" cy="3234424"/>
          </a:xfrm>
          <a:prstGeom prst="rect">
            <a:avLst/>
          </a:prstGeom>
          <a:noFill/>
        </p:spPr>
      </p:pic>
      <p:pic>
        <p:nvPicPr>
          <p:cNvPr id="3077" name="Picture 5" descr="E:\Мои рисунки\VueScan Мазепа\Ва 5349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2492896"/>
            <a:ext cx="2160240" cy="319401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72000" y="4221088"/>
            <a:ext cx="2032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latin typeface="Arial Narrow" pitchFamily="34" charset="0"/>
              </a:rPr>
              <a:t>В 301469/1241(1041)</a:t>
            </a:r>
            <a:endParaRPr lang="ru-RU" b="1" dirty="0" smtClean="0"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4293096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Ва</a:t>
            </a:r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684998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5805264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Ва</a:t>
            </a:r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583815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88224" y="5733256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Ва</a:t>
            </a:r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534908</a:t>
            </a:r>
            <a:endParaRPr lang="ru-RU" b="1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пия пергамент-конструкции-старый-бумажный-33602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E:\Мои рисунки\VueScan Мазепа\Ва 7123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72816"/>
            <a:ext cx="2686667" cy="3744416"/>
          </a:xfrm>
          <a:prstGeom prst="rect">
            <a:avLst/>
          </a:prstGeom>
          <a:noFill/>
        </p:spPr>
      </p:pic>
      <p:pic>
        <p:nvPicPr>
          <p:cNvPr id="1027" name="Picture 3" descr="E:\Мои рисунки\VueScan Мазепа\Ва 6801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772816"/>
            <a:ext cx="2696975" cy="3744416"/>
          </a:xfrm>
          <a:prstGeom prst="rect">
            <a:avLst/>
          </a:prstGeom>
          <a:noFill/>
        </p:spPr>
      </p:pic>
      <p:pic>
        <p:nvPicPr>
          <p:cNvPr id="1028" name="Picture 4" descr="E:\Мои рисунки\VueScan Мазепа\Ва 7693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692696"/>
            <a:ext cx="2689594" cy="374441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5589240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Ва</a:t>
            </a:r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712392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84168" y="5589240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Ва</a:t>
            </a:r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680185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31840" y="4509120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Ва</a:t>
            </a:r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769393</a:t>
            </a:r>
            <a:endParaRPr lang="ru-RU" b="1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пия пергамент-конструкции-старый-бумажный-33602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51" name="Picture 3" descr="E:\Мои рисунки\VueScan Мазепа\Ва 7369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836712"/>
            <a:ext cx="2304256" cy="3312368"/>
          </a:xfrm>
          <a:prstGeom prst="rect">
            <a:avLst/>
          </a:prstGeom>
          <a:noFill/>
        </p:spPr>
      </p:pic>
      <p:pic>
        <p:nvPicPr>
          <p:cNvPr id="2053" name="Picture 5" descr="E:\Мои рисунки\VueScan Мазепа\Ва 7164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836712"/>
            <a:ext cx="2292948" cy="324036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pic>
        <p:nvPicPr>
          <p:cNvPr id="2050" name="Picture 2" descr="E:\Мои рисунки\VueScan Мазепа\В 338844 кн.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492896"/>
            <a:ext cx="2286787" cy="331236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pic>
        <p:nvPicPr>
          <p:cNvPr id="2052" name="Picture 4" descr="E:\Мои рисунки\VueScan Мазепа\Ва 72389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2492896"/>
            <a:ext cx="2267116" cy="331236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419872" y="4221088"/>
            <a:ext cx="1104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Ва</a:t>
            </a:r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736941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5877272"/>
            <a:ext cx="1157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latin typeface="Arial Narrow" pitchFamily="34" charset="0"/>
              </a:rPr>
              <a:t>В 338844/1</a:t>
            </a:r>
            <a:endParaRPr lang="ru-RU" b="1" dirty="0" smtClean="0"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44008" y="5877272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Ва</a:t>
            </a:r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723898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740352" y="4149080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Ва</a:t>
            </a:r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716484</a:t>
            </a:r>
            <a:endParaRPr lang="ru-RU" b="1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пия пергамент-конструкции-старый-бумажный-33602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7" name="Picture 3" descr="E:\Мои рисунки\VueScan Мазепа\Ва 7746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852936"/>
            <a:ext cx="2135194" cy="316835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pic>
        <p:nvPicPr>
          <p:cNvPr id="1029" name="Picture 5" descr="E:\Мои рисунки\VueScan Мазепа\Ва 5307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2780928"/>
            <a:ext cx="2088232" cy="3173037"/>
          </a:xfrm>
          <a:prstGeom prst="rect">
            <a:avLst/>
          </a:prstGeom>
          <a:noFill/>
        </p:spPr>
      </p:pic>
      <p:pic>
        <p:nvPicPr>
          <p:cNvPr id="1028" name="Picture 4" descr="E:\Мои рисунки\VueScan Мазепа\Ва 5566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548680"/>
            <a:ext cx="2135194" cy="316835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pic>
        <p:nvPicPr>
          <p:cNvPr id="1026" name="Picture 2" descr="E:\Мои рисунки\VueScan Мазепа\Ва 72266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548680"/>
            <a:ext cx="2131270" cy="316835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23528" y="3789040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Ва</a:t>
            </a:r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722660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6021288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Ва</a:t>
            </a:r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774682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16016" y="3789040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Ва</a:t>
            </a:r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556668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60232" y="5949280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Ва</a:t>
            </a:r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530703</a:t>
            </a:r>
            <a:endParaRPr lang="ru-RU" b="1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пия пергамент-конструкции-старый-бумажный-33602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 descr="E:\Мои рисунки\VueScan Мазепа\Ва 6638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484784"/>
            <a:ext cx="2376264" cy="338473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pic>
        <p:nvPicPr>
          <p:cNvPr id="2051" name="Picture 3" descr="E:\Мои рисунки\VueScan Мазепа\Ва 7190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484784"/>
            <a:ext cx="2379566" cy="338437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pic>
        <p:nvPicPr>
          <p:cNvPr id="2052" name="Picture 4" descr="E:\Мои рисунки\VueScan Мазепа\Ва 5838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1484784"/>
            <a:ext cx="2376264" cy="341246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23528" y="4941168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Ва</a:t>
            </a:r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719098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47864" y="4941168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Ва</a:t>
            </a:r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663855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00192" y="4941168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Ва</a:t>
            </a:r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583891</a:t>
            </a:r>
            <a:endParaRPr lang="ru-RU" b="1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пия пергамент-конструкции-старый-бумажный-33602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 descr="E:\Мои рисунки\VueScan Мазепа\Ва 7308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764704"/>
            <a:ext cx="2389491" cy="3384376"/>
          </a:xfrm>
          <a:prstGeom prst="rect">
            <a:avLst/>
          </a:prstGeom>
          <a:noFill/>
        </p:spPr>
      </p:pic>
      <p:pic>
        <p:nvPicPr>
          <p:cNvPr id="3075" name="Picture 3" descr="E:\Мои рисунки\VueScan Мазепа\Р 1258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420888"/>
            <a:ext cx="2376264" cy="3384376"/>
          </a:xfrm>
          <a:prstGeom prst="rect">
            <a:avLst/>
          </a:prstGeom>
          <a:noFill/>
        </p:spPr>
      </p:pic>
      <p:pic>
        <p:nvPicPr>
          <p:cNvPr id="3076" name="Picture 4" descr="E:\Мои рисунки\VueScan Мазепа\Со 271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764704"/>
            <a:ext cx="3539116" cy="504056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95936" y="4221088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Ва</a:t>
            </a:r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730884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28184" y="5805264"/>
            <a:ext cx="998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latin typeface="Arial Narrow" pitchFamily="34" charset="0"/>
              </a:rPr>
              <a:t>Р 125827</a:t>
            </a:r>
            <a:endParaRPr lang="ru-RU" b="1" dirty="0" smtClean="0"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5877272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Со</a:t>
            </a:r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27135</a:t>
            </a:r>
            <a:endParaRPr lang="ru-RU" b="1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пия пергамент-конструкции-старый-бумажный-33602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9" name="Picture 3" descr="E:\Мои рисунки\VueScan Мазепа\Р 789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908720"/>
            <a:ext cx="2160240" cy="3024336"/>
          </a:xfrm>
          <a:prstGeom prst="rect">
            <a:avLst/>
          </a:prstGeom>
          <a:noFill/>
        </p:spPr>
      </p:pic>
      <p:pic>
        <p:nvPicPr>
          <p:cNvPr id="4100" name="Picture 4" descr="E:\Мои рисунки\VueScan Мазепа\Ва 6101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908720"/>
            <a:ext cx="2160240" cy="3015376"/>
          </a:xfrm>
          <a:prstGeom prst="rect">
            <a:avLst/>
          </a:prstGeom>
          <a:noFill/>
        </p:spPr>
      </p:pic>
      <p:pic>
        <p:nvPicPr>
          <p:cNvPr id="4102" name="Picture 6" descr="E:\Мои рисунки\VueScan Мазепа\Вс 470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2780928"/>
            <a:ext cx="2160239" cy="3024336"/>
          </a:xfrm>
          <a:prstGeom prst="rect">
            <a:avLst/>
          </a:prstGeom>
          <a:noFill/>
        </p:spPr>
      </p:pic>
      <p:pic>
        <p:nvPicPr>
          <p:cNvPr id="4098" name="Picture 2" descr="E:\Мои рисунки\VueScan Мазепа\Вс 587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2780928"/>
            <a:ext cx="2160240" cy="302433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23528" y="5805264"/>
            <a:ext cx="1008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Вс</a:t>
            </a:r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58714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4005064"/>
            <a:ext cx="893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latin typeface="Arial Narrow" pitchFamily="34" charset="0"/>
              </a:rPr>
              <a:t>Р 78917</a:t>
            </a:r>
            <a:endParaRPr lang="ru-RU" b="1" dirty="0" smtClean="0">
              <a:latin typeface="Arial Narrow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44208" y="5805264"/>
            <a:ext cx="1008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Вс</a:t>
            </a:r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47083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64088" y="4005064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Ва</a:t>
            </a:r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610101</a:t>
            </a:r>
            <a:endParaRPr lang="ru-RU" b="1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пия пергамент-конструкции-старый-бумажный-33602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122" name="Picture 2" descr="E:\Мои рисунки\VueScan Мазепа\Ва 7105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3024336" cy="4320480"/>
          </a:xfrm>
          <a:prstGeom prst="rect">
            <a:avLst/>
          </a:prstGeom>
          <a:noFill/>
        </p:spPr>
      </p:pic>
      <p:pic>
        <p:nvPicPr>
          <p:cNvPr id="5123" name="Picture 3" descr="E:\Мои рисунки\VueScan Мазепа\Ва 6658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348880"/>
            <a:ext cx="2371564" cy="3456384"/>
          </a:xfrm>
          <a:prstGeom prst="rect">
            <a:avLst/>
          </a:prstGeom>
          <a:noFill/>
        </p:spPr>
      </p:pic>
      <p:pic>
        <p:nvPicPr>
          <p:cNvPr id="5124" name="Picture 4" descr="E:\Мои рисунки\VueScan Мазепа\Ва 7159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1052736"/>
            <a:ext cx="3270636" cy="453650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4797152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Ва</a:t>
            </a:r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710558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5877272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Ва</a:t>
            </a:r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665864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36096" y="5661248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Ва</a:t>
            </a:r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715954</a:t>
            </a:r>
            <a:endParaRPr lang="ru-RU" b="1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пия пергамент-конструкции-старый-бумажный-33602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147" name="Picture 3" descr="E:\Мои рисунки\VueScan Мазепа\Ва 7216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908720"/>
            <a:ext cx="2818134" cy="4104456"/>
          </a:xfrm>
          <a:prstGeom prst="rect">
            <a:avLst/>
          </a:prstGeom>
          <a:noFill/>
        </p:spPr>
      </p:pic>
      <p:pic>
        <p:nvPicPr>
          <p:cNvPr id="6148" name="Picture 4" descr="E:\Мои рисунки\VueScan Мазепа\Ва 6654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420888"/>
            <a:ext cx="2088232" cy="2958114"/>
          </a:xfrm>
          <a:prstGeom prst="rect">
            <a:avLst/>
          </a:prstGeom>
          <a:noFill/>
        </p:spPr>
      </p:pic>
      <p:pic>
        <p:nvPicPr>
          <p:cNvPr id="6146" name="Picture 2" descr="E:\Мои рисунки\VueScan Мазепа\Ва 6798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908720"/>
            <a:ext cx="2808312" cy="410445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96136" y="5013176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Ва</a:t>
            </a:r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721688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5085184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Ва</a:t>
            </a:r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679865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19872" y="5373216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Ва</a:t>
            </a:r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665435</a:t>
            </a:r>
            <a:endParaRPr lang="ru-RU" b="1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пия пергамент-конструкции-старый-бумажный-33602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2" name="Picture 4" descr="E:\Мои рисунки\VueScan Мазепа\Ва 7061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548680"/>
            <a:ext cx="2111144" cy="3096344"/>
          </a:xfrm>
          <a:prstGeom prst="rect">
            <a:avLst/>
          </a:prstGeom>
          <a:noFill/>
        </p:spPr>
      </p:pic>
      <p:pic>
        <p:nvPicPr>
          <p:cNvPr id="2050" name="Picture 2" descr="E:\Мои рисунки\VueScan Мазепа\Вс 521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36912"/>
            <a:ext cx="2088232" cy="3009634"/>
          </a:xfrm>
          <a:prstGeom prst="rect">
            <a:avLst/>
          </a:prstGeom>
          <a:noFill/>
        </p:spPr>
      </p:pic>
      <p:pic>
        <p:nvPicPr>
          <p:cNvPr id="2051" name="Picture 3" descr="E:\Мои рисунки\VueScan Мазепа\Ва 6439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548680"/>
            <a:ext cx="2160240" cy="3096344"/>
          </a:xfrm>
          <a:prstGeom prst="rect">
            <a:avLst/>
          </a:prstGeom>
          <a:noFill/>
        </p:spPr>
      </p:pic>
      <p:pic>
        <p:nvPicPr>
          <p:cNvPr id="2054" name="Picture 6" descr="E:\Мои рисунки\VueScan Мазепа\Ва 73138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2708920"/>
            <a:ext cx="2097866" cy="2952328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3347864" y="3789040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Ва</a:t>
            </a:r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706124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5805264"/>
            <a:ext cx="1008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Вс</a:t>
            </a:r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52169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44008" y="5733256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Ва</a:t>
            </a:r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731386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740352" y="3789040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Ва</a:t>
            </a:r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643918</a:t>
            </a:r>
            <a:endParaRPr lang="ru-RU" b="1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пия пергамент-конструкции-старый-бумажный-33602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E:\Мои рисунки\VueScan Мазепа\Ва 7699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2568746" cy="3816424"/>
          </a:xfrm>
          <a:prstGeom prst="rect">
            <a:avLst/>
          </a:prstGeom>
          <a:noFill/>
        </p:spPr>
      </p:pic>
      <p:pic>
        <p:nvPicPr>
          <p:cNvPr id="1027" name="Picture 3" descr="E:\Мои рисунки\VueScan Мазепа\Ва 7662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124744"/>
            <a:ext cx="2568747" cy="3816425"/>
          </a:xfrm>
          <a:prstGeom prst="rect">
            <a:avLst/>
          </a:prstGeom>
          <a:noFill/>
        </p:spPr>
      </p:pic>
      <p:pic>
        <p:nvPicPr>
          <p:cNvPr id="1028" name="Picture 4" descr="E:\Мои рисунки\VueScan Мазепа\Ва 6920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124744"/>
            <a:ext cx="2520281" cy="381642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5013176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Ва</a:t>
            </a:r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769959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75856" y="5013176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Ва</a:t>
            </a:r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766290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56176" y="5013176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Ва</a:t>
            </a:r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692098</a:t>
            </a:r>
            <a:endParaRPr lang="ru-RU" b="1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пия пергамент-конструкции-старый-бумажный-33602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 descr="E:\Мои рисунки\VueScan Мазепа\Гал. слов.148             Гал.слов.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908720"/>
            <a:ext cx="5328592" cy="4405763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pic>
        <p:nvPicPr>
          <p:cNvPr id="2051" name="Picture 3" descr="E:\Мои рисунки\VueScan Мазепа\Гал. слов.148 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908720"/>
            <a:ext cx="2788497" cy="439248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5445224"/>
            <a:ext cx="1511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latin typeface="Arial Narrow" pitchFamily="34" charset="0"/>
              </a:rPr>
              <a:t>Гал.слов.148а</a:t>
            </a:r>
            <a:endParaRPr lang="ru-RU" b="1" dirty="0" smtClean="0"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68144" y="5373216"/>
            <a:ext cx="1406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latin typeface="Arial Narrow" pitchFamily="34" charset="0"/>
              </a:rPr>
              <a:t>Гал.слов.148</a:t>
            </a:r>
            <a:endParaRPr lang="ru-RU" b="1" dirty="0" smtClean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пия пергамент-конструкции-старый-бумажный-33602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 descr="E:\Мои рисунки\VueScan Мазепа\Ао 18317 кн.1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92696"/>
            <a:ext cx="3534257" cy="518457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075" name="Picture 3" descr="E:\Мои рисунки\VueScan Мазепа\Ао 18317 кн.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692696"/>
            <a:ext cx="3528392" cy="518457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Прямоугольник 4"/>
          <p:cNvSpPr/>
          <p:nvPr/>
        </p:nvSpPr>
        <p:spPr>
          <a:xfrm>
            <a:off x="3779912" y="5877272"/>
            <a:ext cx="1345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latin typeface="Arial Narrow" pitchFamily="34" charset="0"/>
              </a:rPr>
              <a:t>Ао</a:t>
            </a:r>
            <a:r>
              <a:rPr lang="uk-UA" b="1" dirty="0" smtClean="0">
                <a:latin typeface="Arial Narrow" pitchFamily="34" charset="0"/>
              </a:rPr>
              <a:t> 18317/1-2</a:t>
            </a:r>
            <a:endParaRPr lang="ru-RU" b="1" dirty="0" smtClean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пия пергамент-конструкции-старый-бумажный-33602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098" name="Picture 2" descr="E:\Мои рисунки\VueScan Мазепа\Попов 110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92696"/>
            <a:ext cx="2447921" cy="360039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pic>
        <p:nvPicPr>
          <p:cNvPr id="4099" name="Picture 3" descr="E:\Мои рисунки\VueScan Мазепа\Ва 5678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692696"/>
            <a:ext cx="3672408" cy="5257828"/>
          </a:xfrm>
          <a:prstGeom prst="rect">
            <a:avLst/>
          </a:prstGeom>
          <a:noFill/>
        </p:spPr>
      </p:pic>
      <p:pic>
        <p:nvPicPr>
          <p:cNvPr id="4100" name="Picture 4" descr="E:\Мои рисунки\VueScan Мазепа\Аи 17038 комп.1-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2348880"/>
            <a:ext cx="2520280" cy="360040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339752" y="5949280"/>
            <a:ext cx="1863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latin typeface="Arial Narrow" pitchFamily="34" charset="0"/>
              </a:rPr>
              <a:t>Аи</a:t>
            </a:r>
            <a:r>
              <a:rPr lang="uk-UA" b="1" dirty="0" smtClean="0">
                <a:latin typeface="Arial Narrow" pitchFamily="34" charset="0"/>
              </a:rPr>
              <a:t> 17038 комп.1-6</a:t>
            </a:r>
            <a:endParaRPr lang="ru-RU" b="1" dirty="0" smtClean="0"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76056" y="5949280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Ва</a:t>
            </a:r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567837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4293096"/>
            <a:ext cx="1354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latin typeface="Arial Narrow" pitchFamily="34" charset="0"/>
              </a:rPr>
              <a:t>Попов 11083</a:t>
            </a:r>
            <a:endParaRPr lang="ru-RU" b="1" dirty="0" smtClean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пия пергамент-конструкции-старый-бумажный-33602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122" name="Picture 2" descr="E:\Мои рисунки\VueScan Мазепа\Ао 16496 Аи 4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6672"/>
            <a:ext cx="2592288" cy="3877521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pic>
        <p:nvPicPr>
          <p:cNvPr id="5123" name="Picture 3" descr="E:\Мои рисунки\VueScan Мазепа\Попов 23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484784"/>
            <a:ext cx="2592287" cy="3888431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pic>
        <p:nvPicPr>
          <p:cNvPr id="5" name="Picture 5" descr="E:\Мои рисунки\VueScan Мазепа\Маслов 21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988840"/>
            <a:ext cx="2665679" cy="396044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084168" y="5949280"/>
            <a:ext cx="1382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latin typeface="Arial Narrow" pitchFamily="34" charset="0"/>
              </a:rPr>
              <a:t>Маслов 2128</a:t>
            </a:r>
            <a:endParaRPr lang="ru-RU" b="1" dirty="0" smtClean="0"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31840" y="5373216"/>
            <a:ext cx="1258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latin typeface="Arial Narrow" pitchFamily="34" charset="0"/>
              </a:rPr>
              <a:t>Попов 2391</a:t>
            </a:r>
            <a:endParaRPr lang="ru-RU" b="1" dirty="0" smtClean="0"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4365104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latin typeface="Arial Narrow" pitchFamily="34" charset="0"/>
              </a:rPr>
              <a:t>Ао</a:t>
            </a:r>
            <a:r>
              <a:rPr lang="uk-UA" b="1" dirty="0" smtClean="0">
                <a:latin typeface="Arial Narrow" pitchFamily="34" charset="0"/>
              </a:rPr>
              <a:t> 16496</a:t>
            </a:r>
            <a:endParaRPr lang="ru-RU" b="1" dirty="0" smtClean="0"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4653136"/>
            <a:ext cx="808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latin typeface="Arial Narrow" pitchFamily="34" charset="0"/>
              </a:rPr>
              <a:t>Аи</a:t>
            </a:r>
            <a:r>
              <a:rPr lang="uk-UA" b="1" dirty="0" smtClean="0">
                <a:latin typeface="Arial Narrow" pitchFamily="34" charset="0"/>
              </a:rPr>
              <a:t> 491</a:t>
            </a:r>
            <a:endParaRPr lang="ru-RU" b="1" dirty="0" smtClean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пия пергамент-конструкции-старый-бумажный-33602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146" name="Picture 2" descr="E:\Мои рисунки\VueScan Мазепа\Айзеншток 10061- 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76672"/>
            <a:ext cx="3600400" cy="53285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147" name="Picture 3" descr="E:\Мои рисунки\VueScan Мазепа\Айзеншток 100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76672"/>
            <a:ext cx="3574310" cy="53285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Прямоугольник 4"/>
          <p:cNvSpPr/>
          <p:nvPr/>
        </p:nvSpPr>
        <p:spPr>
          <a:xfrm>
            <a:off x="3419872" y="5877272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latin typeface="Arial Narrow" pitchFamily="34" charset="0"/>
              </a:rPr>
              <a:t>Айзеншток</a:t>
            </a:r>
            <a:r>
              <a:rPr lang="uk-UA" b="1" dirty="0" smtClean="0">
                <a:latin typeface="Arial Narrow" pitchFamily="34" charset="0"/>
              </a:rPr>
              <a:t> 10061/36</a:t>
            </a:r>
            <a:endParaRPr lang="ru-RU" b="1" dirty="0" smtClean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пия пергамент-конструкции-старый-бумажный-33602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170" name="Picture 2" descr="E:\Мои рисунки\VueScan Мазепа\Айзеншток 38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48680"/>
            <a:ext cx="2448271" cy="341126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pic>
        <p:nvPicPr>
          <p:cNvPr id="7171" name="Picture 3" descr="E:\Мои рисунки\VueScan Мазепа\Рл 67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2420888"/>
            <a:ext cx="2448271" cy="342099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pic>
        <p:nvPicPr>
          <p:cNvPr id="7172" name="Picture 4" descr="E:\Мои рисунки\VueScan Мазепа\Б-ка Буд.Офіцерів №2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476672"/>
            <a:ext cx="3448974" cy="532859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95536" y="4005064"/>
            <a:ext cx="1686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latin typeface="Arial Narrow" pitchFamily="34" charset="0"/>
              </a:rPr>
              <a:t>Айзеншток</a:t>
            </a:r>
            <a:r>
              <a:rPr lang="uk-UA" b="1" dirty="0" smtClean="0">
                <a:latin typeface="Arial Narrow" pitchFamily="34" charset="0"/>
              </a:rPr>
              <a:t> 3881</a:t>
            </a:r>
            <a:endParaRPr lang="ru-RU" b="1" dirty="0" smtClean="0"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39752" y="5877272"/>
            <a:ext cx="907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latin typeface="Arial Narrow" pitchFamily="34" charset="0"/>
              </a:rPr>
              <a:t>Рл</a:t>
            </a:r>
            <a:r>
              <a:rPr lang="uk-UA" b="1" dirty="0" smtClean="0">
                <a:latin typeface="Arial Narrow" pitchFamily="34" charset="0"/>
              </a:rPr>
              <a:t> 6761</a:t>
            </a:r>
            <a:endParaRPr lang="ru-RU" b="1" dirty="0" smtClean="0"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20072" y="5805264"/>
            <a:ext cx="2507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latin typeface="Arial Narrow" pitchFamily="34" charset="0"/>
              </a:rPr>
              <a:t>Б-ка </a:t>
            </a:r>
            <a:r>
              <a:rPr lang="uk-UA" b="1" dirty="0" err="1" smtClean="0">
                <a:latin typeface="Arial Narrow" pitchFamily="34" charset="0"/>
              </a:rPr>
              <a:t>Буд.Офіцерів</a:t>
            </a:r>
            <a:r>
              <a:rPr lang="uk-UA" b="1" dirty="0" smtClean="0">
                <a:latin typeface="Arial Narrow" pitchFamily="34" charset="0"/>
              </a:rPr>
              <a:t> №232</a:t>
            </a:r>
            <a:endParaRPr lang="ru-RU" b="1" dirty="0" smtClean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пия пергамент-конструкции-старый-бумажный-33602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194" name="Picture 2" descr="E:\Мои рисунки\VueScan Мазепа\Ва 672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48680"/>
            <a:ext cx="2304256" cy="3294013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pic>
        <p:nvPicPr>
          <p:cNvPr id="8195" name="Picture 3" descr="E:\Мои рисунки\VueScan Мазепа\Вс 291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636912"/>
            <a:ext cx="2304256" cy="326797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pic>
        <p:nvPicPr>
          <p:cNvPr id="8196" name="Picture 4" descr="E:\Мои рисунки\VueScan Мазепа\Ва 5475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548680"/>
            <a:ext cx="2304256" cy="3312368"/>
          </a:xfrm>
          <a:prstGeom prst="rect">
            <a:avLst/>
          </a:prstGeom>
          <a:noFill/>
        </p:spPr>
      </p:pic>
      <p:pic>
        <p:nvPicPr>
          <p:cNvPr id="8197" name="Picture 5" descr="E:\Мои рисунки\VueScan Мазепа\Ва 5829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2564904"/>
            <a:ext cx="2304256" cy="331236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3528" y="3861048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Ва</a:t>
            </a:r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672016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5877272"/>
            <a:ext cx="1008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Вс</a:t>
            </a:r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29169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16016" y="3861048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Ва</a:t>
            </a:r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547509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00192" y="5877272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Ва</a:t>
            </a:r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582916</a:t>
            </a:r>
            <a:endParaRPr lang="ru-RU" b="1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пия пергамент-конструкции-старый-бумажный-33602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218" name="Picture 2" descr="E:\Мои рисунки\VueScan Мазепа\Ва 7348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6672"/>
            <a:ext cx="2232248" cy="338437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pic>
        <p:nvPicPr>
          <p:cNvPr id="9219" name="Picture 3" descr="E:\Мои рисунки\VueScan Мазепа\Ва 6970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2492896"/>
            <a:ext cx="2304256" cy="338437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pic>
        <p:nvPicPr>
          <p:cNvPr id="9220" name="Picture 4" descr="E:\Мои рисунки\VueScan Мазепа\Ва 5309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476672"/>
            <a:ext cx="2304255" cy="338437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pic>
        <p:nvPicPr>
          <p:cNvPr id="9221" name="Picture 5" descr="E:\Мои рисунки\VueScan Мазепа\Ва 52978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2492896"/>
            <a:ext cx="2304256" cy="338437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668344" y="3933056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Ва</a:t>
            </a:r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530927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5877272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Ва</a:t>
            </a:r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529788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3933056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Ва</a:t>
            </a:r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734845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79712" y="5877272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Ва</a:t>
            </a:r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697031</a:t>
            </a:r>
            <a:endParaRPr lang="ru-RU" b="1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пия пергамент-конструкции-старый-бумажный-33602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42" name="Picture 2" descr="E:\Мои рисунки\VueScan Мазепа\Ва 642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548680"/>
            <a:ext cx="2232248" cy="338437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pic>
        <p:nvPicPr>
          <p:cNvPr id="10243" name="Picture 3" descr="E:\Мои рисунки\VueScan Мазепа\Ва 7261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2492896"/>
            <a:ext cx="2232248" cy="3412990"/>
          </a:xfrm>
          <a:prstGeom prst="rect">
            <a:avLst/>
          </a:prstGeom>
          <a:noFill/>
        </p:spPr>
      </p:pic>
      <p:pic>
        <p:nvPicPr>
          <p:cNvPr id="10244" name="Picture 4" descr="E:\Мои рисунки\VueScan Мазепа\Ва 6460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620688"/>
            <a:ext cx="2232247" cy="3312367"/>
          </a:xfrm>
          <a:prstGeom prst="rect">
            <a:avLst/>
          </a:prstGeom>
          <a:noFill/>
        </p:spPr>
      </p:pic>
      <p:pic>
        <p:nvPicPr>
          <p:cNvPr id="10245" name="Picture 5" descr="E:\Мои рисунки\VueScan Мазепа\Ва 6398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2492896"/>
            <a:ext cx="2232248" cy="338437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520" y="4005064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Ва</a:t>
            </a:r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642005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95736" y="5949280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Ва</a:t>
            </a:r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726177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44008" y="4005064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Ва</a:t>
            </a:r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646053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44208" y="5877272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Ва</a:t>
            </a:r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639845</a:t>
            </a:r>
            <a:endParaRPr lang="ru-RU" b="1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пия пергамент-конструкции-старый-бумажный-33602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 descr="E:\Мои рисунки\VueScan Мазепа\Со 252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20688"/>
            <a:ext cx="2448272" cy="3386489"/>
          </a:xfrm>
          <a:prstGeom prst="rect">
            <a:avLst/>
          </a:prstGeom>
          <a:noFill/>
        </p:spPr>
      </p:pic>
      <p:pic>
        <p:nvPicPr>
          <p:cNvPr id="3075" name="Picture 3" descr="E:\Мои рисунки\VueScan Мазепа\Ва 7745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484784"/>
            <a:ext cx="2448272" cy="3384376"/>
          </a:xfrm>
          <a:prstGeom prst="rect">
            <a:avLst/>
          </a:prstGeom>
          <a:noFill/>
        </p:spPr>
      </p:pic>
      <p:pic>
        <p:nvPicPr>
          <p:cNvPr id="3076" name="Picture 4" descr="E:\Мои рисунки\VueScan Мазепа\Вс 508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2276872"/>
            <a:ext cx="2410951" cy="331236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4149080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latin typeface="Arial Narrow" pitchFamily="34" charset="0"/>
              </a:rPr>
              <a:t>Со</a:t>
            </a:r>
            <a:r>
              <a:rPr lang="uk-UA" b="1" dirty="0" smtClean="0">
                <a:latin typeface="Arial Narrow" pitchFamily="34" charset="0"/>
              </a:rPr>
              <a:t> 25241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75856" y="5013176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Ва</a:t>
            </a:r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774546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28184" y="5733256"/>
            <a:ext cx="1008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Вс</a:t>
            </a:r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50841</a:t>
            </a:r>
            <a:endParaRPr lang="ru-RU" b="1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пия пергамент-конструкции-старый-бумажный-33602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266" name="Picture 2" descr="E:\Мои рисунки\VueScan Мазепа\Ва 5585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6672"/>
            <a:ext cx="2664296" cy="3687868"/>
          </a:xfrm>
          <a:prstGeom prst="rect">
            <a:avLst/>
          </a:prstGeom>
          <a:noFill/>
        </p:spPr>
      </p:pic>
      <p:pic>
        <p:nvPicPr>
          <p:cNvPr id="11267" name="Picture 3" descr="E:\Мои рисунки\VueScan Мазепа\Маслов 21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2348880"/>
            <a:ext cx="2664296" cy="3765861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pic>
        <p:nvPicPr>
          <p:cNvPr id="11268" name="Picture 4" descr="E:\Мои рисунки\VueScan Мазепа\Ва 7659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476672"/>
            <a:ext cx="2664295" cy="369548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269" name="Picture 5" descr="E:\Мои рисунки\VueScan Мазепа\Ва 63849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2348880"/>
            <a:ext cx="2664296" cy="374441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23528" y="4149080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Ва</a:t>
            </a:r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558584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6093296"/>
            <a:ext cx="1382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latin typeface="Arial Narrow" pitchFamily="34" charset="0"/>
              </a:rPr>
              <a:t>Маслов 2141</a:t>
            </a:r>
            <a:endParaRPr lang="ru-RU" b="1" dirty="0" smtClean="0"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55976" y="4149080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Ва</a:t>
            </a:r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765919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40152" y="6093296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Ва</a:t>
            </a:r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638495</a:t>
            </a:r>
            <a:endParaRPr lang="ru-RU" b="1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пия пергамент-конструкции-старый-бумажный-33602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290" name="Picture 2" descr="E:\Мои рисунки\VueScan Мазепа\Р 886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708920"/>
            <a:ext cx="2328488" cy="3456384"/>
          </a:xfrm>
          <a:prstGeom prst="rect">
            <a:avLst/>
          </a:prstGeom>
          <a:noFill/>
        </p:spPr>
      </p:pic>
      <p:pic>
        <p:nvPicPr>
          <p:cNvPr id="12291" name="Picture 3" descr="E:\Мои рисунки\VueScan Мазепа\Ва 5811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32656"/>
            <a:ext cx="2257230" cy="3456384"/>
          </a:xfrm>
          <a:prstGeom prst="rect">
            <a:avLst/>
          </a:prstGeom>
          <a:noFill/>
        </p:spPr>
      </p:pic>
      <p:pic>
        <p:nvPicPr>
          <p:cNvPr id="12293" name="Picture 5" descr="E:\Мои рисунки\VueScan Мазепа\В 352326 кн.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332656"/>
            <a:ext cx="2279244" cy="3456384"/>
          </a:xfrm>
          <a:prstGeom prst="rect">
            <a:avLst/>
          </a:prstGeom>
          <a:noFill/>
        </p:spPr>
      </p:pic>
      <p:pic>
        <p:nvPicPr>
          <p:cNvPr id="12292" name="Picture 4" descr="E:\Мои рисунки\VueScan Мазепа\В 352326 кн.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2708920"/>
            <a:ext cx="2257230" cy="345638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491880" y="3789040"/>
            <a:ext cx="1104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Ва</a:t>
            </a:r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581101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6165304"/>
            <a:ext cx="893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latin typeface="Arial Narrow" pitchFamily="34" charset="0"/>
              </a:rPr>
              <a:t>Р 88641</a:t>
            </a:r>
            <a:endParaRPr lang="ru-RU" b="1" dirty="0" smtClean="0"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44008" y="6165304"/>
            <a:ext cx="1167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latin typeface="Arial Narrow" pitchFamily="34" charset="0"/>
              </a:rPr>
              <a:t>В 352326/2</a:t>
            </a:r>
            <a:endParaRPr lang="ru-RU" b="1" dirty="0" smtClean="0">
              <a:latin typeface="Arial Narrow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740352" y="3789040"/>
            <a:ext cx="1167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latin typeface="Arial Narrow" pitchFamily="34" charset="0"/>
              </a:rPr>
              <a:t>В 352326/3</a:t>
            </a:r>
            <a:endParaRPr lang="ru-RU" b="1" dirty="0" smtClean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пия пергамент-конструкции-старый-бумажный-33602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E:\Мои рисунки\VueScan Мазепа\Ва 6169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2952328" cy="415963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pic>
        <p:nvPicPr>
          <p:cNvPr id="1027" name="Picture 3" descr="E:\Мои рисунки\VueScan Мазепа\В 337818 кн.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620688"/>
            <a:ext cx="2520280" cy="352839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pic>
        <p:nvPicPr>
          <p:cNvPr id="1028" name="Picture 4" descr="E:\Мои рисунки\VueScan Мазепа\Ва 5395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2420888"/>
            <a:ext cx="2520280" cy="3528391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95536" y="5445224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Ва</a:t>
            </a:r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616979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1920" y="4149080"/>
            <a:ext cx="1167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latin typeface="Arial Narrow" pitchFamily="34" charset="0"/>
              </a:rPr>
              <a:t>В 337818/1</a:t>
            </a:r>
            <a:endParaRPr lang="ru-RU" b="1" dirty="0" smtClean="0"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56176" y="5949280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Ва</a:t>
            </a:r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539525</a:t>
            </a:r>
            <a:endParaRPr lang="ru-RU" b="1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пия пергамент-конструкции-старый-бумажный-33602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1" name="Picture 3" descr="E:\Мои рисунки\VueScan Мазепа\В 337925 кн.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708920"/>
            <a:ext cx="2366041" cy="3240360"/>
          </a:xfrm>
          <a:prstGeom prst="rect">
            <a:avLst/>
          </a:prstGeom>
          <a:noFill/>
        </p:spPr>
      </p:pic>
      <p:pic>
        <p:nvPicPr>
          <p:cNvPr id="2053" name="Picture 5" descr="E:\Мои рисунки\VueScan Мазепа\Ва 6159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2780928"/>
            <a:ext cx="2359533" cy="316835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pic>
        <p:nvPicPr>
          <p:cNvPr id="2050" name="Picture 2" descr="E:\Мои рисунки\VueScan Мазепа\В 337925 кн.1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620688"/>
            <a:ext cx="2329550" cy="3168352"/>
          </a:xfrm>
          <a:prstGeom prst="rect">
            <a:avLst/>
          </a:prstGeom>
          <a:noFill/>
        </p:spPr>
      </p:pic>
      <p:pic>
        <p:nvPicPr>
          <p:cNvPr id="2052" name="Picture 4" descr="E:\Мои рисунки\VueScan Мазепа\Ва 78425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620688"/>
            <a:ext cx="2341825" cy="316835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520" y="3789040"/>
            <a:ext cx="1335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latin typeface="Arial Narrow" pitchFamily="34" charset="0"/>
              </a:rPr>
              <a:t>В 337925/1-2</a:t>
            </a:r>
            <a:endParaRPr lang="ru-RU" b="1" dirty="0" smtClean="0"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51720" y="5949280"/>
            <a:ext cx="1167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latin typeface="Arial Narrow" pitchFamily="34" charset="0"/>
              </a:rPr>
              <a:t>В 337925/3</a:t>
            </a:r>
            <a:endParaRPr lang="ru-RU" b="1" dirty="0" smtClean="0"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3789040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Ва</a:t>
            </a:r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784257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44208" y="5949280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Ва</a:t>
            </a:r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615939</a:t>
            </a:r>
            <a:endParaRPr lang="ru-RU" b="1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пия пергамент-конструкции-старый-бумажный-33602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5" name="Picture 3" descr="E:\Мои рисунки\VueScan Мазепа\Ва 5981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548680"/>
            <a:ext cx="2258065" cy="316835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pic>
        <p:nvPicPr>
          <p:cNvPr id="3077" name="Picture 5" descr="E:\Мои рисунки\VueScan Мазепа\Ва 5787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548680"/>
            <a:ext cx="2304256" cy="319622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pic>
        <p:nvPicPr>
          <p:cNvPr id="3074" name="Picture 2" descr="E:\Мои рисунки\VueScan Мазепа\Ва 6566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996952"/>
            <a:ext cx="2291999" cy="316835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pic>
        <p:nvPicPr>
          <p:cNvPr id="3076" name="Picture 4" descr="E:\Мои рисунки\VueScan Мазепа\Ао 2610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2996952"/>
            <a:ext cx="2304256" cy="316835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51520" y="6165304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Ва</a:t>
            </a:r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656606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47864" y="3717032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Ва</a:t>
            </a:r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598169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6165304"/>
            <a:ext cx="1124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latin typeface="Arial Narrow" pitchFamily="34" charset="0"/>
              </a:rPr>
              <a:t>Ао</a:t>
            </a:r>
            <a:r>
              <a:rPr lang="uk-UA" b="1" dirty="0" smtClean="0">
                <a:latin typeface="Arial Narrow" pitchFamily="34" charset="0"/>
              </a:rPr>
              <a:t> 261028</a:t>
            </a:r>
            <a:endParaRPr lang="ru-RU" b="1" dirty="0" smtClean="0">
              <a:latin typeface="Arial Narrow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740352" y="3789040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Ва</a:t>
            </a:r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578700</a:t>
            </a:r>
            <a:endParaRPr lang="ru-RU" b="1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пия пергамент-конструкции-старый-бумажный-33602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E:\Мои рисунки\VueScan Мазепа\Ва 8053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20688"/>
            <a:ext cx="2429585" cy="3456384"/>
          </a:xfrm>
          <a:prstGeom prst="rect">
            <a:avLst/>
          </a:prstGeom>
          <a:noFill/>
        </p:spPr>
      </p:pic>
      <p:pic>
        <p:nvPicPr>
          <p:cNvPr id="4099" name="Picture 3" descr="E:\Мои рисунки\VueScan Мазепа\Ва 6542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908720"/>
            <a:ext cx="3541471" cy="4968552"/>
          </a:xfrm>
          <a:prstGeom prst="rect">
            <a:avLst/>
          </a:prstGeom>
          <a:noFill/>
        </p:spPr>
      </p:pic>
      <p:pic>
        <p:nvPicPr>
          <p:cNvPr id="4100" name="Picture 4" descr="E:\Мои рисунки\VueScan Мазепа\Р 896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2564904"/>
            <a:ext cx="2448272" cy="345638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4077072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Ва</a:t>
            </a:r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805343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6021288"/>
            <a:ext cx="893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latin typeface="Arial Narrow" pitchFamily="34" charset="0"/>
              </a:rPr>
              <a:t>Р 89614</a:t>
            </a:r>
            <a:endParaRPr lang="ru-RU" b="1" dirty="0" smtClean="0"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48064" y="5877272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Ва</a:t>
            </a:r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654268</a:t>
            </a:r>
            <a:endParaRPr lang="ru-RU" b="1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пия пергамент-конструкции-старый-бумажный-33602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122" name="Picture 2" descr="E:\Мои рисунки\VueScan Мазепа\Ва 7934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76672"/>
            <a:ext cx="2232248" cy="3181886"/>
          </a:xfrm>
          <a:prstGeom prst="rect">
            <a:avLst/>
          </a:prstGeom>
          <a:noFill/>
        </p:spPr>
      </p:pic>
      <p:pic>
        <p:nvPicPr>
          <p:cNvPr id="5123" name="Picture 3" descr="E:\Мои рисунки\VueScan Мазепа\Ао 2668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2780928"/>
            <a:ext cx="2160240" cy="3082480"/>
          </a:xfrm>
          <a:prstGeom prst="rect">
            <a:avLst/>
          </a:prstGeom>
          <a:noFill/>
        </p:spPr>
      </p:pic>
      <p:pic>
        <p:nvPicPr>
          <p:cNvPr id="5124" name="Picture 4" descr="E:\Мои рисунки\VueScan Мазепа\Ао 1676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476672"/>
            <a:ext cx="2160240" cy="2958329"/>
          </a:xfrm>
          <a:prstGeom prst="rect">
            <a:avLst/>
          </a:prstGeom>
          <a:noFill/>
        </p:spPr>
      </p:pic>
      <p:pic>
        <p:nvPicPr>
          <p:cNvPr id="6" name="Picture 2" descr="E:\Мои рисунки\VueScan Мазепа\Во 4443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2276872"/>
            <a:ext cx="2088232" cy="2952328"/>
          </a:xfrm>
          <a:prstGeom prst="rect">
            <a:avLst/>
          </a:prstGeom>
          <a:noFill/>
        </p:spPr>
      </p:pic>
      <p:pic>
        <p:nvPicPr>
          <p:cNvPr id="7" name="Picture 3" descr="E:\Мои рисунки\VueScan Мазепа\Во 50046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3140968"/>
            <a:ext cx="2088232" cy="292900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7504" y="3645024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Ва</a:t>
            </a:r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793415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5877272"/>
            <a:ext cx="1124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latin typeface="Arial Narrow" pitchFamily="34" charset="0"/>
              </a:rPr>
              <a:t>Ао</a:t>
            </a:r>
            <a:r>
              <a:rPr lang="uk-UA" b="1" dirty="0" smtClean="0">
                <a:latin typeface="Arial Narrow" pitchFamily="34" charset="0"/>
              </a:rPr>
              <a:t> 266800</a:t>
            </a:r>
            <a:endParaRPr lang="ru-RU" b="1" dirty="0" smtClean="0">
              <a:latin typeface="Arial Narrow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63888" y="3429000"/>
            <a:ext cx="1124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latin typeface="Arial Narrow" pitchFamily="34" charset="0"/>
              </a:rPr>
              <a:t>Ао</a:t>
            </a:r>
            <a:r>
              <a:rPr lang="uk-UA" b="1" dirty="0" smtClean="0">
                <a:latin typeface="Arial Narrow" pitchFamily="34" charset="0"/>
              </a:rPr>
              <a:t> 167665</a:t>
            </a:r>
            <a:endParaRPr lang="ru-RU" b="1" dirty="0" smtClean="0">
              <a:latin typeface="Arial Narrow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60032" y="5229200"/>
            <a:ext cx="1124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latin typeface="Arial Narrow" pitchFamily="34" charset="0"/>
              </a:rPr>
              <a:t>Во</a:t>
            </a:r>
            <a:r>
              <a:rPr lang="uk-UA" b="1" dirty="0" smtClean="0">
                <a:latin typeface="Arial Narrow" pitchFamily="34" charset="0"/>
              </a:rPr>
              <a:t> 444350</a:t>
            </a:r>
            <a:endParaRPr lang="ru-RU" b="1" dirty="0" smtClean="0">
              <a:latin typeface="Arial Narrow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32240" y="6021288"/>
            <a:ext cx="1124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latin typeface="Arial Narrow" pitchFamily="34" charset="0"/>
              </a:rPr>
              <a:t>Во</a:t>
            </a:r>
            <a:r>
              <a:rPr lang="uk-UA" b="1" dirty="0" smtClean="0">
                <a:latin typeface="Arial Narrow" pitchFamily="34" charset="0"/>
              </a:rPr>
              <a:t> 500468</a:t>
            </a:r>
            <a:endParaRPr lang="ru-RU" b="1" dirty="0" smtClean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пия пергамент-конструкции-старый-бумажный-33602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151" name="Picture 7" descr="E:\Мои рисунки\VueScan Мазепа\Ва 7191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564904"/>
            <a:ext cx="2722397" cy="3600400"/>
          </a:xfrm>
          <a:prstGeom prst="rect">
            <a:avLst/>
          </a:prstGeom>
          <a:noFill/>
        </p:spPr>
      </p:pic>
      <p:pic>
        <p:nvPicPr>
          <p:cNvPr id="6149" name="Picture 5" descr="E:\Мои рисунки\VueScan Мазепа\Р 1033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32657"/>
            <a:ext cx="2763998" cy="3816423"/>
          </a:xfrm>
          <a:prstGeom prst="rect">
            <a:avLst/>
          </a:prstGeom>
          <a:noFill/>
        </p:spPr>
      </p:pic>
      <p:pic>
        <p:nvPicPr>
          <p:cNvPr id="6148" name="Picture 4" descr="E:\Мои рисунки\VueScan Мазепа\д М 14 (СБО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04664"/>
            <a:ext cx="3240360" cy="2422072"/>
          </a:xfrm>
          <a:prstGeom prst="rect">
            <a:avLst/>
          </a:prstGeom>
          <a:noFill/>
        </p:spPr>
      </p:pic>
      <p:pic>
        <p:nvPicPr>
          <p:cNvPr id="6150" name="Picture 6" descr="E:\Мои рисунки\VueScan Мазепа\Ва 7228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2492896"/>
            <a:ext cx="2736420" cy="367240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355976" y="4149080"/>
            <a:ext cx="998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latin typeface="Arial Narrow" pitchFamily="34" charset="0"/>
              </a:rPr>
              <a:t>Р 103321</a:t>
            </a:r>
            <a:endParaRPr lang="ru-RU" b="1" dirty="0" smtClean="0"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852936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latin typeface="Arial Narrow" pitchFamily="34" charset="0"/>
              </a:rPr>
              <a:t>д М 14 (СБО)</a:t>
            </a:r>
            <a:endParaRPr lang="ru-RU" b="1" dirty="0" smtClean="0"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6165304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Ва</a:t>
            </a:r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719136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68144" y="6165304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Ва</a:t>
            </a:r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722833</a:t>
            </a:r>
            <a:endParaRPr lang="ru-RU" b="1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пия пергамент-конструкции-старый-бумажный-33602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пия пергамент-конструкции-старый-бумажный-33602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E:\Мои рисунки\VueScan Мазепа\В 352424 кн.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268760"/>
            <a:ext cx="2786272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E:\Мои рисунки\VueScan Мазепа\В 352424 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620688"/>
            <a:ext cx="2094607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E:\Мои рисунки\VueScan Мазепа\В 352424 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620688"/>
            <a:ext cx="2047007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1" name="Picture 5" descr="E:\Мои рисунки\VueScan Мазепа\В 3524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3573016"/>
            <a:ext cx="2088232" cy="2737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2" name="Picture 6" descr="E:\Мои рисунки\VueScan Мазепа\В 352424 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3573016"/>
            <a:ext cx="2027828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67544" y="5229200"/>
            <a:ext cx="1167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latin typeface="Arial Narrow" pitchFamily="34" charset="0"/>
              </a:rPr>
              <a:t>В 352424/1</a:t>
            </a:r>
            <a:endParaRPr lang="ru-RU" b="1" dirty="0" smtClean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пия пергамент-конструкции-старый-бумажный-33602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122" name="Picture 2" descr="E:\Мои рисунки\VueScan Мазепа\В 352424 кн.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764704"/>
            <a:ext cx="2700578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95536" y="4725144"/>
            <a:ext cx="1157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latin typeface="Arial Narrow" pitchFamily="34" charset="0"/>
              </a:rPr>
              <a:t>В 352424/2</a:t>
            </a:r>
            <a:endParaRPr lang="ru-RU" b="1" dirty="0" smtClean="0">
              <a:latin typeface="Arial Narrow" pitchFamily="34" charset="0"/>
            </a:endParaRPr>
          </a:p>
        </p:txBody>
      </p:sp>
      <p:pic>
        <p:nvPicPr>
          <p:cNvPr id="5123" name="Picture 3" descr="E:\Мои рисунки\VueScan Мазепа\В 352424 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2276872"/>
            <a:ext cx="2447154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E:\Мои рисунки\VueScan Мазепа\В 352424 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2276872"/>
            <a:ext cx="2448272" cy="3312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пия пергамент-конструкции-старый-бумажный-33602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146" name="Picture 2" descr="E:\Мои рисунки\VueScan Мазепа\Вс 564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7"/>
            <a:ext cx="2952328" cy="4168739"/>
          </a:xfrm>
          <a:prstGeom prst="rect">
            <a:avLst/>
          </a:prstGeom>
          <a:noFill/>
        </p:spPr>
      </p:pic>
      <p:pic>
        <p:nvPicPr>
          <p:cNvPr id="6147" name="Picture 3" descr="E:\Мои рисунки\VueScan Мазепа\Р 1122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276872"/>
            <a:ext cx="3312367" cy="33123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5013176"/>
            <a:ext cx="1008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Вс</a:t>
            </a:r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56470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5733256"/>
            <a:ext cx="985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latin typeface="Arial Narrow" pitchFamily="34" charset="0"/>
              </a:rPr>
              <a:t>Р 112218</a:t>
            </a:r>
            <a:endParaRPr lang="ru-RU" b="1" dirty="0" smtClean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пия пергамент-конструкции-старый-бумажный-33602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171" name="Picture 3" descr="E:\Мои рисунки\VueScan Мазепа\Вс 468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916832"/>
            <a:ext cx="2506672" cy="3744416"/>
          </a:xfrm>
          <a:prstGeom prst="rect">
            <a:avLst/>
          </a:prstGeom>
          <a:noFill/>
        </p:spPr>
      </p:pic>
      <p:pic>
        <p:nvPicPr>
          <p:cNvPr id="7172" name="Picture 4" descr="E:\Мои рисунки\VueScan Мазепа\Онищенко О.С. В 155 кн.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340768"/>
            <a:ext cx="2664296" cy="3816424"/>
          </a:xfrm>
          <a:prstGeom prst="rect">
            <a:avLst/>
          </a:prstGeom>
          <a:noFill/>
        </p:spPr>
      </p:pic>
      <p:pic>
        <p:nvPicPr>
          <p:cNvPr id="7170" name="Picture 2" descr="E:\Мои рисунки\VueScan Мазепа\Вс 460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908720"/>
            <a:ext cx="2448272" cy="36176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4581128"/>
            <a:ext cx="1008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Вс</a:t>
            </a:r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46040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27784" y="5733256"/>
            <a:ext cx="1008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Вс</a:t>
            </a:r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 46855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68144" y="5229200"/>
            <a:ext cx="16482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latin typeface="Arial Narrow" pitchFamily="34" charset="0"/>
              </a:rPr>
              <a:t>Онищенко</a:t>
            </a:r>
            <a:r>
              <a:rPr lang="uk-UA" b="1" dirty="0" smtClean="0">
                <a:latin typeface="Arial Narrow" pitchFamily="34" charset="0"/>
              </a:rPr>
              <a:t> О.С. </a:t>
            </a:r>
          </a:p>
          <a:p>
            <a:r>
              <a:rPr lang="uk-UA" b="1" dirty="0" smtClean="0">
                <a:latin typeface="Arial Narrow" pitchFamily="34" charset="0"/>
              </a:rPr>
              <a:t>В 155/кн.1</a:t>
            </a:r>
            <a:endParaRPr lang="ru-RU" b="1" dirty="0" smtClean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пия пергамент-конструкции-старый-бумажный-33602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194" name="Picture 2" descr="E:\Мои рисунки\VueScan Мазепа\В 350631 кн.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556792"/>
            <a:ext cx="2450628" cy="3384376"/>
          </a:xfrm>
          <a:prstGeom prst="rect">
            <a:avLst/>
          </a:prstGeom>
          <a:noFill/>
        </p:spPr>
      </p:pic>
      <p:pic>
        <p:nvPicPr>
          <p:cNvPr id="8196" name="Picture 4" descr="E:\Мои рисунки\VueScan Мазепа\В 346072 кн.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132856"/>
            <a:ext cx="2448272" cy="3544135"/>
          </a:xfrm>
          <a:prstGeom prst="rect">
            <a:avLst/>
          </a:prstGeom>
          <a:noFill/>
        </p:spPr>
      </p:pic>
      <p:pic>
        <p:nvPicPr>
          <p:cNvPr id="8195" name="Picture 3" descr="E:\Мои рисунки\VueScan Мазепа\В 346072 кн.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620688"/>
            <a:ext cx="2539548" cy="35283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7544" y="5085184"/>
            <a:ext cx="1167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latin typeface="Arial Narrow" pitchFamily="34" charset="0"/>
              </a:rPr>
              <a:t>В 350631/1</a:t>
            </a:r>
            <a:endParaRPr lang="ru-RU" b="1" dirty="0" smtClean="0"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79912" y="4293096"/>
            <a:ext cx="1167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latin typeface="Arial Narrow" pitchFamily="34" charset="0"/>
              </a:rPr>
              <a:t>В 346072/1</a:t>
            </a:r>
            <a:endParaRPr lang="ru-RU" b="1" dirty="0" smtClean="0"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12160" y="5733256"/>
            <a:ext cx="1167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latin typeface="Arial Narrow" pitchFamily="34" charset="0"/>
              </a:rPr>
              <a:t>В 346072/2</a:t>
            </a:r>
            <a:endParaRPr lang="ru-RU" b="1" dirty="0" smtClean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1440</TotalTime>
  <Words>314</Words>
  <Application>Microsoft Office PowerPoint</Application>
  <PresentationFormat>Экран (4:3)</PresentationFormat>
  <Paragraphs>147</Paragraphs>
  <Slides>48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141</cp:revision>
  <dcterms:created xsi:type="dcterms:W3CDTF">2019-08-06T12:11:35Z</dcterms:created>
  <dcterms:modified xsi:type="dcterms:W3CDTF">2019-09-27T10:12:22Z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3114437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S8.2.3</vt:lpwstr>
  </property>
</Properties>
</file>