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+xml" PartName="/ppt/slides/slide5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+xml" PartName="/ppt/slides/slide5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presentationml.slide+xml" PartName="/ppt/slides/slide5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0.xml"/>
  <Override ContentType="application/vnd.openxmlformats-officedocument.presentationml.slide+xml" PartName="/ppt/slides/slide7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3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6" r:id="rId3"/>
    <p:sldId id="288" r:id="rId4"/>
    <p:sldId id="289" r:id="rId5"/>
    <p:sldId id="290" r:id="rId6"/>
    <p:sldId id="294" r:id="rId7"/>
    <p:sldId id="291" r:id="rId8"/>
    <p:sldId id="292" r:id="rId9"/>
    <p:sldId id="295" r:id="rId10"/>
    <p:sldId id="293" r:id="rId11"/>
    <p:sldId id="297" r:id="rId12"/>
    <p:sldId id="299" r:id="rId13"/>
    <p:sldId id="300" r:id="rId14"/>
    <p:sldId id="301" r:id="rId15"/>
    <p:sldId id="298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277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1E5F25C-999A-45FA-BBD3-159C2B28E9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75EF-3645-4059-8BA9-0FCE64C5A1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54DD-168B-4C79-81F9-3C60ABF64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4E0B-06FF-4812-B99F-E639FD56FB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CCF1-56F1-4C89-BFFE-004F72C730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18470-B354-4276-8EC2-E1FA05FED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55A6AE-7390-45D5-9940-9FA854B909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E9FE9A-A1F4-411B-BB38-FBB16B57DD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788B-5E35-4A96-AB1E-5A6FDADF3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8F4D-EBC7-42DC-B366-C503ACE2D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365D5-0C9E-4BD1-B0F1-486584C80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A87EE-919B-403A-818B-CF80E11CCF68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D1C3-2DC3-4564-B00B-5616E1ACCC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D365D5-0C9E-4BD1-B0F1-486584C807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3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60648"/>
            <a:ext cx="8305800" cy="1800200"/>
          </a:xfrm>
        </p:spPr>
        <p:txBody>
          <a:bodyPr/>
          <a:lstStyle/>
          <a:p>
            <a:r>
              <a:rPr lang="ru-RU" sz="2800" b="1" dirty="0" err="1"/>
              <a:t>Історична</a:t>
            </a:r>
            <a:r>
              <a:rPr lang="ru-RU" sz="2800" b="1" dirty="0"/>
              <a:t> </a:t>
            </a:r>
            <a:r>
              <a:rPr lang="ru-RU" sz="2800" b="1" dirty="0" err="1"/>
              <a:t>регіоналістика</a:t>
            </a:r>
            <a:r>
              <a:rPr lang="ru-RU" sz="2800" b="1" dirty="0"/>
              <a:t> та </a:t>
            </a:r>
            <a:r>
              <a:rPr lang="ru-RU" sz="2800" b="1" dirty="0" err="1"/>
              <a:t>історичне</a:t>
            </a:r>
            <a:r>
              <a:rPr lang="ru-RU" sz="2800" b="1" dirty="0"/>
              <a:t> </a:t>
            </a:r>
            <a:r>
              <a:rPr lang="ru-RU" sz="2800" b="1" dirty="0" err="1"/>
              <a:t>краєзнавство</a:t>
            </a:r>
            <a:r>
              <a:rPr lang="uk-UA" sz="2800" b="1" dirty="0"/>
              <a:t>: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uk-UA" sz="2800" b="1" dirty="0"/>
              <a:t>Крим</a:t>
            </a: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3284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24745"/>
            <a:ext cx="3381772" cy="576064"/>
          </a:xfrm>
        </p:spPr>
        <p:txBody>
          <a:bodyPr/>
          <a:lstStyle/>
          <a:p>
            <a:r>
              <a:rPr lang="uk-UA" dirty="0" smtClean="0"/>
              <a:t>В337561/5</a:t>
            </a:r>
            <a:endParaRPr lang="ru-RU" dirty="0"/>
          </a:p>
        </p:txBody>
      </p:sp>
      <p:pic>
        <p:nvPicPr>
          <p:cNvPr id="10" name="Содержимое 9" descr="2019-04-02-00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2492897"/>
            <a:ext cx="2952328" cy="3744416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Содержимое 10" descr="2019-04-02-003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492896"/>
            <a:ext cx="2808312" cy="374441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1268761"/>
            <a:ext cx="3394720" cy="504056"/>
          </a:xfrm>
        </p:spPr>
        <p:txBody>
          <a:bodyPr/>
          <a:lstStyle/>
          <a:p>
            <a:r>
              <a:rPr lang="uk-UA" dirty="0" smtClean="0"/>
              <a:t>В337561/18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124744"/>
            <a:ext cx="3309764" cy="504056"/>
          </a:xfrm>
        </p:spPr>
        <p:txBody>
          <a:bodyPr/>
          <a:lstStyle/>
          <a:p>
            <a:r>
              <a:rPr lang="uk-UA" dirty="0" smtClean="0"/>
              <a:t>ВА656621</a:t>
            </a:r>
            <a:endParaRPr lang="ru-RU" dirty="0"/>
          </a:p>
        </p:txBody>
      </p:sp>
      <p:pic>
        <p:nvPicPr>
          <p:cNvPr id="9" name="Содержимое 8" descr="2019-04-02-00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20888"/>
            <a:ext cx="2742519" cy="3769171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20888"/>
            <a:ext cx="2736304" cy="381642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148064" y="1196753"/>
            <a:ext cx="3538736" cy="504056"/>
          </a:xfrm>
        </p:spPr>
        <p:txBody>
          <a:bodyPr/>
          <a:lstStyle/>
          <a:p>
            <a:r>
              <a:rPr lang="uk-UA" dirty="0" smtClean="0"/>
              <a:t>ВО948327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052736"/>
            <a:ext cx="4040188" cy="576064"/>
          </a:xfrm>
        </p:spPr>
        <p:txBody>
          <a:bodyPr/>
          <a:lstStyle/>
          <a:p>
            <a:r>
              <a:rPr lang="uk-UA" dirty="0" smtClean="0"/>
              <a:t>ВС38424</a:t>
            </a:r>
            <a:endParaRPr lang="ru-RU" dirty="0"/>
          </a:p>
        </p:txBody>
      </p:sp>
      <p:pic>
        <p:nvPicPr>
          <p:cNvPr id="9" name="Содержимое 8" descr="2019-04-02-00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20888"/>
            <a:ext cx="2736304" cy="369416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41248" y="2420888"/>
            <a:ext cx="2787136" cy="374441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1052736"/>
            <a:ext cx="3466728" cy="639762"/>
          </a:xfrm>
        </p:spPr>
        <p:txBody>
          <a:bodyPr/>
          <a:lstStyle/>
          <a:p>
            <a:r>
              <a:rPr lang="uk-UA" dirty="0" smtClean="0"/>
              <a:t>ВА652454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80729"/>
            <a:ext cx="3453780" cy="648072"/>
          </a:xfrm>
        </p:spPr>
        <p:txBody>
          <a:bodyPr/>
          <a:lstStyle/>
          <a:p>
            <a:r>
              <a:rPr lang="uk-UA" dirty="0" smtClean="0"/>
              <a:t>ВА652444</a:t>
            </a:r>
            <a:endParaRPr lang="ru-RU" dirty="0"/>
          </a:p>
        </p:txBody>
      </p:sp>
      <p:pic>
        <p:nvPicPr>
          <p:cNvPr id="9" name="Содержимое 8" descr="2019-04-02-00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4545" y="2492896"/>
            <a:ext cx="2663359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8568" y="2492896"/>
            <a:ext cx="2883832" cy="3672408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692696"/>
            <a:ext cx="3394720" cy="1050131"/>
          </a:xfrm>
        </p:spPr>
        <p:txBody>
          <a:bodyPr/>
          <a:lstStyle/>
          <a:p>
            <a:r>
              <a:rPr lang="uk-UA" dirty="0" smtClean="0"/>
              <a:t>ВС42770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124745"/>
            <a:ext cx="3453780" cy="648072"/>
          </a:xfrm>
        </p:spPr>
        <p:txBody>
          <a:bodyPr/>
          <a:lstStyle/>
          <a:p>
            <a:r>
              <a:rPr lang="uk-UA" dirty="0" smtClean="0"/>
              <a:t>ВА758620</a:t>
            </a:r>
            <a:endParaRPr lang="ru-RU" dirty="0"/>
          </a:p>
        </p:txBody>
      </p:sp>
      <p:pic>
        <p:nvPicPr>
          <p:cNvPr id="10" name="Содержимое 9" descr="2019-04-03-0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92896"/>
            <a:ext cx="2736304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Содержимое 11" descr="2019-04-03-00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4453" y="2492896"/>
            <a:ext cx="2815939" cy="3672408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548680"/>
            <a:ext cx="3394720" cy="1143818"/>
          </a:xfrm>
        </p:spPr>
        <p:txBody>
          <a:bodyPr/>
          <a:lstStyle/>
          <a:p>
            <a:r>
              <a:rPr lang="uk-UA" dirty="0" smtClean="0"/>
              <a:t>ВС33845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24744"/>
            <a:ext cx="3381772" cy="504056"/>
          </a:xfrm>
        </p:spPr>
        <p:txBody>
          <a:bodyPr/>
          <a:lstStyle/>
          <a:p>
            <a:r>
              <a:rPr lang="uk-UA" dirty="0" smtClean="0"/>
              <a:t>ВА596531</a:t>
            </a:r>
            <a:endParaRPr lang="ru-RU" dirty="0"/>
          </a:p>
        </p:txBody>
      </p:sp>
      <p:pic>
        <p:nvPicPr>
          <p:cNvPr id="9" name="Содержимое 8" descr="2019-04-03-0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92896"/>
            <a:ext cx="2678743" cy="367240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3-00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2711014" cy="3672408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148064" y="980728"/>
            <a:ext cx="3466728" cy="639762"/>
          </a:xfrm>
        </p:spPr>
        <p:txBody>
          <a:bodyPr/>
          <a:lstStyle/>
          <a:p>
            <a:r>
              <a:rPr lang="uk-UA" dirty="0" smtClean="0"/>
              <a:t>ВА670748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908720"/>
            <a:ext cx="3381772" cy="639762"/>
          </a:xfrm>
        </p:spPr>
        <p:txBody>
          <a:bodyPr/>
          <a:lstStyle/>
          <a:p>
            <a:r>
              <a:rPr lang="uk-UA" dirty="0" smtClean="0"/>
              <a:t>ВА825433</a:t>
            </a:r>
            <a:endParaRPr lang="ru-RU" dirty="0"/>
          </a:p>
        </p:txBody>
      </p:sp>
      <p:pic>
        <p:nvPicPr>
          <p:cNvPr id="9" name="Содержимое 8" descr="2019-04-03-0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20889"/>
            <a:ext cx="2592288" cy="3672407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3-00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420888"/>
            <a:ext cx="2736304" cy="374441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102225" y="908720"/>
            <a:ext cx="4041775" cy="639762"/>
          </a:xfrm>
        </p:spPr>
        <p:txBody>
          <a:bodyPr/>
          <a:lstStyle/>
          <a:p>
            <a:r>
              <a:rPr lang="uk-UA" dirty="0" smtClean="0"/>
              <a:t>ВО702814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332656"/>
            <a:ext cx="4040188" cy="1287834"/>
          </a:xfrm>
        </p:spPr>
        <p:txBody>
          <a:bodyPr/>
          <a:lstStyle/>
          <a:p>
            <a:r>
              <a:rPr lang="uk-UA" dirty="0" smtClean="0"/>
              <a:t>ВА238486</a:t>
            </a:r>
            <a:endParaRPr lang="ru-RU" dirty="0"/>
          </a:p>
        </p:txBody>
      </p:sp>
      <p:pic>
        <p:nvPicPr>
          <p:cNvPr id="9" name="Содержимое 8" descr="2019-04-03-0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2614960" cy="367240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3-00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2827792" cy="369416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64088" y="620688"/>
            <a:ext cx="3322712" cy="1122139"/>
          </a:xfrm>
        </p:spPr>
        <p:txBody>
          <a:bodyPr/>
          <a:lstStyle/>
          <a:p>
            <a:r>
              <a:rPr lang="uk-UA" dirty="0" smtClean="0"/>
              <a:t>ВА602001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20688"/>
            <a:ext cx="3525788" cy="792088"/>
          </a:xfrm>
        </p:spPr>
        <p:txBody>
          <a:bodyPr/>
          <a:lstStyle/>
          <a:p>
            <a:r>
              <a:rPr lang="uk-UA" dirty="0" smtClean="0"/>
              <a:t>В353724/1</a:t>
            </a:r>
            <a:endParaRPr lang="ru-RU" dirty="0"/>
          </a:p>
        </p:txBody>
      </p:sp>
      <p:pic>
        <p:nvPicPr>
          <p:cNvPr id="9" name="Содержимое 8" descr="2019-04-03-00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7511" y="2420888"/>
            <a:ext cx="2700393" cy="369416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3-0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348880"/>
            <a:ext cx="2678743" cy="3769171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836712"/>
            <a:ext cx="3394720" cy="639762"/>
          </a:xfrm>
        </p:spPr>
        <p:txBody>
          <a:bodyPr/>
          <a:lstStyle/>
          <a:p>
            <a:r>
              <a:rPr lang="uk-UA" dirty="0" smtClean="0"/>
              <a:t>РА334931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836712"/>
            <a:ext cx="3536132" cy="504056"/>
          </a:xfrm>
        </p:spPr>
        <p:txBody>
          <a:bodyPr/>
          <a:lstStyle/>
          <a:p>
            <a:r>
              <a:rPr lang="uk-UA" dirty="0" smtClean="0"/>
              <a:t>РА291791</a:t>
            </a:r>
            <a:endParaRPr lang="ru-RU" dirty="0"/>
          </a:p>
        </p:txBody>
      </p:sp>
      <p:pic>
        <p:nvPicPr>
          <p:cNvPr id="9" name="Содержимое 8" descr="2019-04-03-00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9"/>
            <a:ext cx="2802188" cy="3744416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3-002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20888"/>
            <a:ext cx="2808313" cy="374441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908720"/>
            <a:ext cx="3466728" cy="639762"/>
          </a:xfrm>
        </p:spPr>
        <p:txBody>
          <a:bodyPr/>
          <a:lstStyle/>
          <a:p>
            <a:r>
              <a:rPr lang="uk-UA" dirty="0" smtClean="0"/>
              <a:t>ВА782693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331640" y="764705"/>
            <a:ext cx="2376264" cy="936104"/>
          </a:xfrm>
        </p:spPr>
        <p:txBody>
          <a:bodyPr/>
          <a:lstStyle/>
          <a:p>
            <a:r>
              <a:rPr lang="uk-UA" dirty="0" smtClean="0"/>
              <a:t>Вс59765</a:t>
            </a:r>
            <a:endParaRPr lang="ru-RU" dirty="0"/>
          </a:p>
        </p:txBody>
      </p:sp>
      <p:pic>
        <p:nvPicPr>
          <p:cNvPr id="15" name="Содержимое 14" descr="2019-04-02-0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2595327" cy="369416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Содержимое 15" descr="2019-04-02-0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20888"/>
            <a:ext cx="2777498" cy="3744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Текст 8"/>
          <p:cNvSpPr>
            <a:spLocks noGrp="1"/>
          </p:cNvSpPr>
          <p:nvPr>
            <p:ph type="body" idx="3"/>
          </p:nvPr>
        </p:nvSpPr>
        <p:spPr>
          <a:xfrm>
            <a:off x="5220072" y="1124744"/>
            <a:ext cx="3466728" cy="504056"/>
          </a:xfrm>
        </p:spPr>
        <p:txBody>
          <a:bodyPr/>
          <a:lstStyle/>
          <a:p>
            <a:r>
              <a:rPr lang="uk-UA" dirty="0" smtClean="0"/>
              <a:t>ВС58123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980729"/>
            <a:ext cx="3525788" cy="720080"/>
          </a:xfrm>
        </p:spPr>
        <p:txBody>
          <a:bodyPr/>
          <a:lstStyle/>
          <a:p>
            <a:r>
              <a:rPr lang="uk-UA" dirty="0" smtClean="0"/>
              <a:t>В352037/2</a:t>
            </a:r>
            <a:endParaRPr lang="ru-RU" dirty="0"/>
          </a:p>
        </p:txBody>
      </p:sp>
      <p:pic>
        <p:nvPicPr>
          <p:cNvPr id="9" name="Содержимое 8" descr="2019-04-03-00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2736304" cy="3625155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Содержимое 10" descr="2019-04-04-0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92896"/>
            <a:ext cx="2808312" cy="3697163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980729"/>
            <a:ext cx="3466728" cy="648072"/>
          </a:xfrm>
        </p:spPr>
        <p:txBody>
          <a:bodyPr/>
          <a:lstStyle/>
          <a:p>
            <a:r>
              <a:rPr lang="uk-UA" dirty="0" smtClean="0"/>
              <a:t>ВА659369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908721"/>
            <a:ext cx="3381772" cy="720080"/>
          </a:xfrm>
        </p:spPr>
        <p:txBody>
          <a:bodyPr/>
          <a:lstStyle/>
          <a:p>
            <a:r>
              <a:rPr lang="uk-UA" dirty="0" smtClean="0"/>
              <a:t>ВС51460</a:t>
            </a:r>
            <a:endParaRPr lang="ru-RU" dirty="0"/>
          </a:p>
        </p:txBody>
      </p:sp>
      <p:pic>
        <p:nvPicPr>
          <p:cNvPr id="9" name="Содержимое 8" descr="2019-04-04-000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04210" y="2564904"/>
            <a:ext cx="2603694" cy="3550146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3257" y="2492896"/>
            <a:ext cx="2571111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980728"/>
            <a:ext cx="4041775" cy="720080"/>
          </a:xfrm>
        </p:spPr>
        <p:txBody>
          <a:bodyPr/>
          <a:lstStyle/>
          <a:p>
            <a:r>
              <a:rPr lang="uk-UA" dirty="0" smtClean="0"/>
              <a:t>СО28772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08721"/>
            <a:ext cx="3453780" cy="648072"/>
          </a:xfrm>
        </p:spPr>
        <p:txBody>
          <a:bodyPr/>
          <a:lstStyle/>
          <a:p>
            <a:r>
              <a:rPr lang="uk-UA" dirty="0" smtClean="0"/>
              <a:t>РА298795</a:t>
            </a:r>
            <a:endParaRPr lang="ru-RU" dirty="0"/>
          </a:p>
        </p:txBody>
      </p:sp>
      <p:pic>
        <p:nvPicPr>
          <p:cNvPr id="9" name="Содержимое 8" descr="2019-04-04-0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2808312" cy="3744415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20889"/>
            <a:ext cx="2664296" cy="374441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148064" y="908720"/>
            <a:ext cx="3466728" cy="639762"/>
          </a:xfrm>
        </p:spPr>
        <p:txBody>
          <a:bodyPr/>
          <a:lstStyle/>
          <a:p>
            <a:r>
              <a:rPr lang="uk-UA" dirty="0" smtClean="0"/>
              <a:t>ВА720139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980728"/>
            <a:ext cx="4040188" cy="720080"/>
          </a:xfrm>
        </p:spPr>
        <p:txBody>
          <a:bodyPr/>
          <a:lstStyle/>
          <a:p>
            <a:r>
              <a:rPr lang="uk-UA" dirty="0" smtClean="0"/>
              <a:t>ВО737294</a:t>
            </a:r>
            <a:endParaRPr lang="ru-RU" dirty="0"/>
          </a:p>
        </p:txBody>
      </p:sp>
      <p:pic>
        <p:nvPicPr>
          <p:cNvPr id="9" name="Содержимое 8" descr="2019-04-04-0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92896"/>
            <a:ext cx="2517283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492897"/>
            <a:ext cx="2493576" cy="3528391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64088" y="908721"/>
            <a:ext cx="3322712" cy="720080"/>
          </a:xfrm>
        </p:spPr>
        <p:txBody>
          <a:bodyPr/>
          <a:lstStyle/>
          <a:p>
            <a:r>
              <a:rPr lang="uk-UA" dirty="0" smtClean="0"/>
              <a:t>ВА663539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764705"/>
            <a:ext cx="3453780" cy="792088"/>
          </a:xfrm>
        </p:spPr>
        <p:txBody>
          <a:bodyPr/>
          <a:lstStyle/>
          <a:p>
            <a:r>
              <a:rPr lang="uk-UA" dirty="0" smtClean="0"/>
              <a:t>ВА788039</a:t>
            </a:r>
            <a:endParaRPr lang="ru-RU" dirty="0"/>
          </a:p>
        </p:txBody>
      </p:sp>
      <p:pic>
        <p:nvPicPr>
          <p:cNvPr id="9" name="Содержимое 8" descr="2019-04-04-0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3349" y="2492896"/>
            <a:ext cx="2634555" cy="367240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Содержимое 10" descr="2019-04-04-001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92897"/>
            <a:ext cx="2592288" cy="3672408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836712"/>
            <a:ext cx="3394720" cy="639762"/>
          </a:xfrm>
        </p:spPr>
        <p:txBody>
          <a:bodyPr/>
          <a:lstStyle/>
          <a:p>
            <a:r>
              <a:rPr lang="uk-UA" dirty="0" smtClean="0"/>
              <a:t>В352612/1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08721"/>
            <a:ext cx="3453780" cy="648072"/>
          </a:xfrm>
        </p:spPr>
        <p:txBody>
          <a:bodyPr/>
          <a:lstStyle/>
          <a:p>
            <a:r>
              <a:rPr lang="uk-UA" dirty="0" smtClean="0"/>
              <a:t>ВА680487</a:t>
            </a:r>
            <a:endParaRPr lang="ru-RU" dirty="0"/>
          </a:p>
        </p:txBody>
      </p:sp>
      <p:pic>
        <p:nvPicPr>
          <p:cNvPr id="9" name="Содержимое 8" descr="2019-04-04-0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2704506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2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20888"/>
            <a:ext cx="2808312" cy="360040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764705"/>
            <a:ext cx="3394720" cy="720079"/>
          </a:xfrm>
        </p:spPr>
        <p:txBody>
          <a:bodyPr/>
          <a:lstStyle/>
          <a:p>
            <a:r>
              <a:rPr lang="uk-UA" dirty="0" smtClean="0"/>
              <a:t>РА341064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764705"/>
            <a:ext cx="3309764" cy="792088"/>
          </a:xfrm>
        </p:spPr>
        <p:txBody>
          <a:bodyPr/>
          <a:lstStyle/>
          <a:p>
            <a:r>
              <a:rPr lang="uk-UA" dirty="0" smtClean="0"/>
              <a:t>ВИ22090</a:t>
            </a:r>
            <a:endParaRPr lang="ru-RU" dirty="0"/>
          </a:p>
        </p:txBody>
      </p:sp>
      <p:pic>
        <p:nvPicPr>
          <p:cNvPr id="9" name="Содержимое 8" descr="2019-04-04-00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1" y="2420888"/>
            <a:ext cx="2737286" cy="369416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420887"/>
            <a:ext cx="2736304" cy="3744417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436096" y="764705"/>
            <a:ext cx="3250704" cy="720080"/>
          </a:xfrm>
        </p:spPr>
        <p:txBody>
          <a:bodyPr/>
          <a:lstStyle/>
          <a:p>
            <a:r>
              <a:rPr lang="uk-UA" dirty="0" smtClean="0"/>
              <a:t>ВИ19888/8-13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92697"/>
            <a:ext cx="3453780" cy="792088"/>
          </a:xfrm>
        </p:spPr>
        <p:txBody>
          <a:bodyPr/>
          <a:lstStyle/>
          <a:p>
            <a:r>
              <a:rPr lang="uk-UA" dirty="0" smtClean="0"/>
              <a:t>ВА663740</a:t>
            </a:r>
            <a:endParaRPr lang="ru-RU" dirty="0"/>
          </a:p>
        </p:txBody>
      </p:sp>
      <p:pic>
        <p:nvPicPr>
          <p:cNvPr id="9" name="Содержимое 8" descr="2019-04-04-00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1" y="2420888"/>
            <a:ext cx="2736305" cy="369416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20888"/>
            <a:ext cx="2808311" cy="3672409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836712"/>
            <a:ext cx="4041775" cy="639762"/>
          </a:xfrm>
        </p:spPr>
        <p:txBody>
          <a:bodyPr/>
          <a:lstStyle/>
          <a:p>
            <a:r>
              <a:rPr lang="uk-UA" dirty="0" smtClean="0"/>
              <a:t>РА368003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92697"/>
            <a:ext cx="3381772" cy="792088"/>
          </a:xfrm>
        </p:spPr>
        <p:txBody>
          <a:bodyPr/>
          <a:lstStyle/>
          <a:p>
            <a:r>
              <a:rPr lang="uk-UA" dirty="0" smtClean="0"/>
              <a:t>ВА554883</a:t>
            </a:r>
            <a:endParaRPr lang="ru-RU" dirty="0"/>
          </a:p>
        </p:txBody>
      </p:sp>
      <p:pic>
        <p:nvPicPr>
          <p:cNvPr id="9" name="Содержимое 8" descr="2019-04-04-0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37129" y="2492896"/>
            <a:ext cx="2642783" cy="3600400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492896"/>
            <a:ext cx="2664296" cy="360040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620688"/>
            <a:ext cx="4041775" cy="792088"/>
          </a:xfrm>
        </p:spPr>
        <p:txBody>
          <a:bodyPr/>
          <a:lstStyle/>
          <a:p>
            <a:r>
              <a:rPr lang="uk-UA" dirty="0" smtClean="0"/>
              <a:t>Р78443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908720"/>
            <a:ext cx="3309764" cy="639762"/>
          </a:xfrm>
        </p:spPr>
        <p:txBody>
          <a:bodyPr/>
          <a:lstStyle/>
          <a:p>
            <a:r>
              <a:rPr lang="uk-UA" dirty="0" smtClean="0"/>
              <a:t>ВО636166</a:t>
            </a:r>
            <a:endParaRPr lang="ru-RU" dirty="0"/>
          </a:p>
        </p:txBody>
      </p:sp>
      <p:pic>
        <p:nvPicPr>
          <p:cNvPr id="9" name="Содержимое 8" descr="2019-04-04-00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2880320" cy="352839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4740" y="2492896"/>
            <a:ext cx="2748695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836712"/>
            <a:ext cx="3394720" cy="639762"/>
          </a:xfrm>
        </p:spPr>
        <p:txBody>
          <a:bodyPr/>
          <a:lstStyle/>
          <a:p>
            <a:r>
              <a:rPr lang="uk-UA" dirty="0" smtClean="0"/>
              <a:t>ВА695025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764704"/>
            <a:ext cx="2952328" cy="792088"/>
          </a:xfrm>
        </p:spPr>
        <p:txBody>
          <a:bodyPr/>
          <a:lstStyle/>
          <a:p>
            <a:r>
              <a:rPr lang="uk-UA" dirty="0" smtClean="0"/>
              <a:t>ВС58935</a:t>
            </a:r>
            <a:endParaRPr lang="ru-RU" dirty="0"/>
          </a:p>
        </p:txBody>
      </p:sp>
      <p:pic>
        <p:nvPicPr>
          <p:cNvPr id="9" name="Содержимое 8" descr="2019-04-02-0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63062" y="2492896"/>
            <a:ext cx="2572834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4" y="2492896"/>
            <a:ext cx="2664296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1268761"/>
            <a:ext cx="3466728" cy="432048"/>
          </a:xfrm>
        </p:spPr>
        <p:txBody>
          <a:bodyPr/>
          <a:lstStyle/>
          <a:p>
            <a:r>
              <a:rPr lang="uk-UA" dirty="0" smtClean="0"/>
              <a:t>ВА742880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764704"/>
            <a:ext cx="4040188" cy="639762"/>
          </a:xfrm>
        </p:spPr>
        <p:txBody>
          <a:bodyPr/>
          <a:lstStyle/>
          <a:p>
            <a:r>
              <a:rPr lang="uk-UA" dirty="0" smtClean="0"/>
              <a:t>ВА715096</a:t>
            </a:r>
            <a:endParaRPr lang="ru-RU" dirty="0"/>
          </a:p>
        </p:txBody>
      </p:sp>
      <p:pic>
        <p:nvPicPr>
          <p:cNvPr id="9" name="Содержимое 8" descr="2019-04-04-0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1" y="2492896"/>
            <a:ext cx="2875132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3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0387" y="2420888"/>
            <a:ext cx="2817997" cy="369416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69360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148064" y="764705"/>
            <a:ext cx="3538736" cy="720080"/>
          </a:xfrm>
        </p:spPr>
        <p:txBody>
          <a:bodyPr/>
          <a:lstStyle/>
          <a:p>
            <a:r>
              <a:rPr lang="uk-UA" dirty="0" smtClean="0"/>
              <a:t>ВА696011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92697"/>
            <a:ext cx="3381772" cy="792088"/>
          </a:xfrm>
        </p:spPr>
        <p:txBody>
          <a:bodyPr/>
          <a:lstStyle/>
          <a:p>
            <a:r>
              <a:rPr lang="uk-UA" dirty="0" smtClean="0"/>
              <a:t>ВА57742</a:t>
            </a:r>
            <a:endParaRPr lang="ru-RU" dirty="0"/>
          </a:p>
        </p:txBody>
      </p:sp>
      <p:pic>
        <p:nvPicPr>
          <p:cNvPr id="9" name="Содержимое 8" descr="2019-04-04-003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20889"/>
            <a:ext cx="2847448" cy="3744416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3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420889"/>
            <a:ext cx="2678743" cy="374441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692696"/>
            <a:ext cx="4041775" cy="639762"/>
          </a:xfrm>
        </p:spPr>
        <p:txBody>
          <a:bodyPr/>
          <a:lstStyle/>
          <a:p>
            <a:r>
              <a:rPr lang="uk-UA" dirty="0" smtClean="0"/>
              <a:t>ВС41554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908720"/>
            <a:ext cx="3453780" cy="639762"/>
          </a:xfrm>
        </p:spPr>
        <p:txBody>
          <a:bodyPr/>
          <a:lstStyle/>
          <a:p>
            <a:r>
              <a:rPr lang="uk-UA" dirty="0" smtClean="0"/>
              <a:t>ВС52174</a:t>
            </a:r>
            <a:endParaRPr lang="ru-RU" dirty="0"/>
          </a:p>
        </p:txBody>
      </p:sp>
      <p:pic>
        <p:nvPicPr>
          <p:cNvPr id="9" name="Содержимое 8" descr="2019-04-04-00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92896"/>
            <a:ext cx="2802188" cy="3625155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55650" y="2492896"/>
            <a:ext cx="2916750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148064" y="908720"/>
            <a:ext cx="3466728" cy="639762"/>
          </a:xfrm>
        </p:spPr>
        <p:txBody>
          <a:bodyPr/>
          <a:lstStyle/>
          <a:p>
            <a:r>
              <a:rPr lang="uk-UA" dirty="0" smtClean="0"/>
              <a:t>ВА794589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836713"/>
            <a:ext cx="3381772" cy="720080"/>
          </a:xfrm>
        </p:spPr>
        <p:txBody>
          <a:bodyPr/>
          <a:lstStyle/>
          <a:p>
            <a:r>
              <a:rPr lang="uk-UA" dirty="0" smtClean="0"/>
              <a:t>ВА639995</a:t>
            </a:r>
            <a:endParaRPr lang="ru-RU" dirty="0"/>
          </a:p>
        </p:txBody>
      </p:sp>
      <p:pic>
        <p:nvPicPr>
          <p:cNvPr id="9" name="Содержимое 8" descr="2019-04-04-00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92897"/>
            <a:ext cx="2820700" cy="367240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4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7372" y="2492896"/>
            <a:ext cx="2783020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836712"/>
            <a:ext cx="3394720" cy="639762"/>
          </a:xfrm>
        </p:spPr>
        <p:txBody>
          <a:bodyPr/>
          <a:lstStyle/>
          <a:p>
            <a:r>
              <a:rPr lang="uk-UA" dirty="0" smtClean="0"/>
              <a:t>РА394382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-99392"/>
            <a:ext cx="3453780" cy="1554187"/>
          </a:xfrm>
        </p:spPr>
        <p:txBody>
          <a:bodyPr/>
          <a:lstStyle/>
          <a:p>
            <a:r>
              <a:rPr lang="uk-UA" dirty="0" smtClean="0"/>
              <a:t>РА320438</a:t>
            </a:r>
            <a:endParaRPr lang="ru-RU" dirty="0"/>
          </a:p>
        </p:txBody>
      </p:sp>
      <p:pic>
        <p:nvPicPr>
          <p:cNvPr id="9" name="Содержимое 8" descr="2019-04-04-00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2492896"/>
            <a:ext cx="2808312" cy="3600400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39191" y="2492896"/>
            <a:ext cx="2717186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836713"/>
            <a:ext cx="3466728" cy="720080"/>
          </a:xfrm>
        </p:spPr>
        <p:txBody>
          <a:bodyPr/>
          <a:lstStyle/>
          <a:p>
            <a:r>
              <a:rPr lang="uk-UA" dirty="0" smtClean="0"/>
              <a:t>ВА784302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764705"/>
            <a:ext cx="3309764" cy="720080"/>
          </a:xfrm>
        </p:spPr>
        <p:txBody>
          <a:bodyPr/>
          <a:lstStyle/>
          <a:p>
            <a:r>
              <a:rPr lang="uk-UA" dirty="0" smtClean="0"/>
              <a:t>ВА466257</a:t>
            </a:r>
            <a:endParaRPr lang="ru-RU" dirty="0"/>
          </a:p>
        </p:txBody>
      </p:sp>
      <p:pic>
        <p:nvPicPr>
          <p:cNvPr id="9" name="Содержимое 8" descr="2019-04-04-00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2724943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5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5315" y="2492896"/>
            <a:ext cx="2707546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692697"/>
            <a:ext cx="3394720" cy="792088"/>
          </a:xfrm>
        </p:spPr>
        <p:txBody>
          <a:bodyPr/>
          <a:lstStyle/>
          <a:p>
            <a:r>
              <a:rPr lang="uk-UA" dirty="0" smtClean="0"/>
              <a:t>ВО334341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620688"/>
            <a:ext cx="3392116" cy="792088"/>
          </a:xfrm>
        </p:spPr>
        <p:txBody>
          <a:bodyPr/>
          <a:lstStyle/>
          <a:p>
            <a:r>
              <a:rPr lang="uk-UA" dirty="0" smtClean="0"/>
              <a:t>ВА609601</a:t>
            </a:r>
            <a:endParaRPr lang="ru-RU" dirty="0"/>
          </a:p>
        </p:txBody>
      </p:sp>
      <p:pic>
        <p:nvPicPr>
          <p:cNvPr id="9" name="Содержимое 8" descr="2019-04-04-00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2607808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4-005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72109" y="2492896"/>
            <a:ext cx="2828283" cy="3600400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620689"/>
            <a:ext cx="3466728" cy="864096"/>
          </a:xfrm>
        </p:spPr>
        <p:txBody>
          <a:bodyPr/>
          <a:lstStyle/>
          <a:p>
            <a:r>
              <a:rPr lang="uk-UA" dirty="0" smtClean="0"/>
              <a:t>РА325146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92697"/>
            <a:ext cx="3381772" cy="792088"/>
          </a:xfrm>
        </p:spPr>
        <p:txBody>
          <a:bodyPr/>
          <a:lstStyle/>
          <a:p>
            <a:r>
              <a:rPr lang="uk-UA" dirty="0" smtClean="0"/>
              <a:t>ВА702809</a:t>
            </a:r>
            <a:endParaRPr lang="ru-RU" dirty="0"/>
          </a:p>
        </p:txBody>
      </p:sp>
      <p:pic>
        <p:nvPicPr>
          <p:cNvPr id="2050" name="Picture 2" descr="C:\Documents and Settings\prokoshina\Мои документы\Мои рисунки\2019-04-04-00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1579" y="2492896"/>
            <a:ext cx="2626326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C:\Documents and Settings\prokoshina\Мои документы\Мои рисунки\2019-04-04-00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4" y="2492896"/>
            <a:ext cx="2808312" cy="3672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620688"/>
            <a:ext cx="4041775" cy="792088"/>
          </a:xfrm>
        </p:spPr>
        <p:txBody>
          <a:bodyPr/>
          <a:lstStyle/>
          <a:p>
            <a:r>
              <a:rPr lang="uk-UA" dirty="0" smtClean="0"/>
              <a:t>ВА711079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764705"/>
            <a:ext cx="3381772" cy="720080"/>
          </a:xfrm>
        </p:spPr>
        <p:txBody>
          <a:bodyPr/>
          <a:lstStyle/>
          <a:p>
            <a:r>
              <a:rPr lang="uk-UA" dirty="0" smtClean="0"/>
              <a:t>ВА638033</a:t>
            </a:r>
            <a:endParaRPr lang="ru-RU" dirty="0"/>
          </a:p>
        </p:txBody>
      </p:sp>
      <p:pic>
        <p:nvPicPr>
          <p:cNvPr id="3074" name="Picture 2" descr="C:\Documents and Settings\prokoshina\Мои документы\Мои рисунки\2019-04-04-0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492896"/>
            <a:ext cx="2859792" cy="37691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C:\Documents and Settings\prokoshina\Мои документы\Мои рисунки\2019-04-04-00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2420888"/>
            <a:ext cx="2835106" cy="39131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548681"/>
            <a:ext cx="3466728" cy="864096"/>
          </a:xfrm>
        </p:spPr>
        <p:txBody>
          <a:bodyPr/>
          <a:lstStyle/>
          <a:p>
            <a:r>
              <a:rPr lang="uk-UA" dirty="0" smtClean="0"/>
              <a:t>ВА570596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20689"/>
            <a:ext cx="3453780" cy="792088"/>
          </a:xfrm>
        </p:spPr>
        <p:txBody>
          <a:bodyPr/>
          <a:lstStyle/>
          <a:p>
            <a:r>
              <a:rPr lang="uk-UA" dirty="0" smtClean="0"/>
              <a:t>ВА651325</a:t>
            </a:r>
            <a:endParaRPr lang="ru-RU" dirty="0"/>
          </a:p>
        </p:txBody>
      </p:sp>
      <p:pic>
        <p:nvPicPr>
          <p:cNvPr id="4098" name="Picture 2" descr="C:\Documents and Settings\prokoshina\Мои документы\Мои рисунки\2019-04-04-0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492896"/>
            <a:ext cx="2736304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C:\Documents and Settings\prokoshina\Мои документы\Мои рисунки\2019-04-04-00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4" y="2492897"/>
            <a:ext cx="2900941" cy="3672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620689"/>
            <a:ext cx="3394720" cy="864096"/>
          </a:xfrm>
        </p:spPr>
        <p:txBody>
          <a:bodyPr/>
          <a:lstStyle/>
          <a:p>
            <a:r>
              <a:rPr lang="uk-UA" dirty="0" smtClean="0"/>
              <a:t>ВА685138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196752"/>
            <a:ext cx="3384376" cy="576064"/>
          </a:xfrm>
        </p:spPr>
        <p:txBody>
          <a:bodyPr/>
          <a:lstStyle/>
          <a:p>
            <a:r>
              <a:rPr lang="uk-UA" dirty="0" smtClean="0"/>
              <a:t>Ж74540</a:t>
            </a:r>
            <a:endParaRPr lang="ru-RU" dirty="0"/>
          </a:p>
        </p:txBody>
      </p:sp>
      <p:pic>
        <p:nvPicPr>
          <p:cNvPr id="9" name="Содержимое 8" descr="2019-04-02-0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3" y="2420888"/>
            <a:ext cx="2592287" cy="3694162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31774" y="2420888"/>
            <a:ext cx="2674628" cy="369416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102225" y="836712"/>
            <a:ext cx="4041775" cy="927794"/>
          </a:xfrm>
        </p:spPr>
        <p:txBody>
          <a:bodyPr/>
          <a:lstStyle/>
          <a:p>
            <a:r>
              <a:rPr lang="uk-UA" dirty="0" smtClean="0"/>
              <a:t>ІВ211164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692697"/>
            <a:ext cx="3309764" cy="864096"/>
          </a:xfrm>
        </p:spPr>
        <p:txBody>
          <a:bodyPr/>
          <a:lstStyle/>
          <a:p>
            <a:r>
              <a:rPr lang="uk-UA" dirty="0" smtClean="0"/>
              <a:t>ВА772023</a:t>
            </a:r>
            <a:endParaRPr lang="ru-RU" dirty="0"/>
          </a:p>
        </p:txBody>
      </p:sp>
      <p:pic>
        <p:nvPicPr>
          <p:cNvPr id="5122" name="Picture 2" descr="C:\Documents and Settings\prokoshina\Мои документы\Мои рисунки\2019-04-08-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492896"/>
            <a:ext cx="2710541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C:\Documents and Settings\prokoshina\Мои документы\Мои рисунки\2019-04-08-0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5" y="2492896"/>
            <a:ext cx="2736304" cy="3672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620688"/>
            <a:ext cx="4041775" cy="792088"/>
          </a:xfrm>
        </p:spPr>
        <p:txBody>
          <a:bodyPr/>
          <a:lstStyle/>
          <a:p>
            <a:r>
              <a:rPr lang="uk-UA" dirty="0" smtClean="0"/>
              <a:t>ВА662486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8680"/>
            <a:ext cx="4040188" cy="864096"/>
          </a:xfrm>
        </p:spPr>
        <p:txBody>
          <a:bodyPr/>
          <a:lstStyle/>
          <a:p>
            <a:r>
              <a:rPr lang="uk-UA" dirty="0" smtClean="0"/>
              <a:t>ВА794772</a:t>
            </a:r>
            <a:endParaRPr lang="ru-RU" dirty="0"/>
          </a:p>
        </p:txBody>
      </p:sp>
      <p:pic>
        <p:nvPicPr>
          <p:cNvPr id="6146" name="Picture 2" descr="C:\Documents and Settings\prokoshina\Мои документы\Мои рисунки\2019-04-08-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8660" y="2492896"/>
            <a:ext cx="2855680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7" name="Picture 3" descr="C:\Documents and Settings\prokoshina\Мои документы\Мои рисунки\2019-04-08-0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37133" y="2492896"/>
            <a:ext cx="2863910" cy="37444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620689"/>
            <a:ext cx="3466728" cy="792088"/>
          </a:xfrm>
        </p:spPr>
        <p:txBody>
          <a:bodyPr/>
          <a:lstStyle/>
          <a:p>
            <a:r>
              <a:rPr lang="uk-UA" dirty="0" smtClean="0"/>
              <a:t>ВА796637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20688"/>
            <a:ext cx="4040188" cy="720080"/>
          </a:xfrm>
        </p:spPr>
        <p:txBody>
          <a:bodyPr/>
          <a:lstStyle/>
          <a:p>
            <a:r>
              <a:rPr lang="uk-UA" dirty="0" smtClean="0"/>
              <a:t>ВА807675</a:t>
            </a:r>
            <a:endParaRPr lang="ru-RU" dirty="0"/>
          </a:p>
        </p:txBody>
      </p:sp>
      <p:pic>
        <p:nvPicPr>
          <p:cNvPr id="7170" name="Picture 2" descr="C:\Documents and Settings\prokoshina\Мои документы\Мои рисунки\2019-04-08-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492897"/>
            <a:ext cx="2773381" cy="381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 descr="C:\Documents and Settings\prokoshina\Мои документы\Мои рисунки\2019-04-08-0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2492896"/>
            <a:ext cx="2830991" cy="381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764705"/>
            <a:ext cx="3466728" cy="792088"/>
          </a:xfrm>
        </p:spPr>
        <p:txBody>
          <a:bodyPr/>
          <a:lstStyle/>
          <a:p>
            <a:r>
              <a:rPr lang="uk-UA" dirty="0" smtClean="0"/>
              <a:t>ВА810552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20688"/>
            <a:ext cx="3093740" cy="864096"/>
          </a:xfrm>
        </p:spPr>
        <p:txBody>
          <a:bodyPr/>
          <a:lstStyle/>
          <a:p>
            <a:r>
              <a:rPr lang="uk-UA" dirty="0" smtClean="0"/>
              <a:t>ВА825513</a:t>
            </a:r>
            <a:endParaRPr lang="ru-RU" dirty="0"/>
          </a:p>
        </p:txBody>
      </p:sp>
      <p:pic>
        <p:nvPicPr>
          <p:cNvPr id="8194" name="Picture 2" descr="C:\Documents and Settings\prokoshina\Мои документы\Мои рисунки\2019-04-08-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492896"/>
            <a:ext cx="2736305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5" name="Picture 3" descr="C:\Documents and Settings\prokoshina\Мои документы\Мои рисунки\2019-04-08-00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37133" y="2492896"/>
            <a:ext cx="2863259" cy="3672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692696"/>
            <a:ext cx="3466728" cy="639762"/>
          </a:xfrm>
        </p:spPr>
        <p:txBody>
          <a:bodyPr/>
          <a:lstStyle/>
          <a:p>
            <a:r>
              <a:rPr lang="uk-UA" dirty="0" smtClean="0"/>
              <a:t>ВА797302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20688"/>
            <a:ext cx="4040188" cy="792088"/>
          </a:xfrm>
        </p:spPr>
        <p:txBody>
          <a:bodyPr/>
          <a:lstStyle/>
          <a:p>
            <a:r>
              <a:rPr lang="uk-UA" dirty="0" smtClean="0"/>
              <a:t>ВС47159</a:t>
            </a:r>
            <a:endParaRPr lang="ru-RU" dirty="0"/>
          </a:p>
        </p:txBody>
      </p:sp>
      <p:pic>
        <p:nvPicPr>
          <p:cNvPr id="9218" name="Picture 2" descr="C:\Documents and Settings\prokoshina\Мои документы\Мои рисунки\2019-04-08-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420888"/>
            <a:ext cx="2954435" cy="39131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9" name="Picture 3" descr="C:\Documents and Settings\prokoshina\Мои документы\Мои рисунки\2019-04-08-0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2492897"/>
            <a:ext cx="3024336" cy="37444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764704"/>
            <a:ext cx="3394720" cy="639762"/>
          </a:xfrm>
        </p:spPr>
        <p:txBody>
          <a:bodyPr/>
          <a:lstStyle/>
          <a:p>
            <a:r>
              <a:rPr lang="uk-UA" dirty="0" smtClean="0"/>
              <a:t>ВС35857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92697"/>
            <a:ext cx="3381772" cy="792088"/>
          </a:xfrm>
        </p:spPr>
        <p:txBody>
          <a:bodyPr/>
          <a:lstStyle/>
          <a:p>
            <a:r>
              <a:rPr lang="uk-UA" dirty="0" smtClean="0"/>
              <a:t>ВА640031</a:t>
            </a:r>
            <a:endParaRPr lang="ru-RU" dirty="0"/>
          </a:p>
        </p:txBody>
      </p:sp>
      <p:pic>
        <p:nvPicPr>
          <p:cNvPr id="10242" name="Picture 2" descr="C:\Documents and Settings\prokoshina\Мои документы\Мои рисунки\2019-04-08-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2420888"/>
            <a:ext cx="2792837" cy="36941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43" name="Picture 3" descr="C:\Documents and Settings\prokoshina\Мои документы\Мои рисунки\2019-04-08-00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2348881"/>
            <a:ext cx="2952328" cy="37444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548681"/>
            <a:ext cx="3394720" cy="864096"/>
          </a:xfrm>
        </p:spPr>
        <p:txBody>
          <a:bodyPr/>
          <a:lstStyle/>
          <a:p>
            <a:r>
              <a:rPr lang="uk-UA" dirty="0" smtClean="0"/>
              <a:t>ВС47834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92697"/>
            <a:ext cx="3453780" cy="792088"/>
          </a:xfrm>
        </p:spPr>
        <p:txBody>
          <a:bodyPr/>
          <a:lstStyle/>
          <a:p>
            <a:r>
              <a:rPr lang="uk-UA" dirty="0" smtClean="0"/>
              <a:t>ВА594331</a:t>
            </a:r>
            <a:endParaRPr lang="ru-RU" dirty="0"/>
          </a:p>
        </p:txBody>
      </p:sp>
      <p:pic>
        <p:nvPicPr>
          <p:cNvPr id="11266" name="Picture 2" descr="C:\Documents and Settings\prokoshina\Мои документы\Мои рисунки\2019-04-08-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492896"/>
            <a:ext cx="2937974" cy="3550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267" name="Picture 3" descr="C:\Documents and Settings\prokoshina\Мои документы\Мои рисунки\2019-04-08-00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8855" y="2492896"/>
            <a:ext cx="2801537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692696"/>
            <a:ext cx="3394720" cy="864096"/>
          </a:xfrm>
        </p:spPr>
        <p:txBody>
          <a:bodyPr/>
          <a:lstStyle/>
          <a:p>
            <a:r>
              <a:rPr lang="uk-UA" dirty="0" smtClean="0"/>
              <a:t>В354653/1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692697"/>
            <a:ext cx="3237756" cy="792088"/>
          </a:xfrm>
        </p:spPr>
        <p:txBody>
          <a:bodyPr/>
          <a:lstStyle/>
          <a:p>
            <a:r>
              <a:rPr lang="uk-UA" dirty="0" smtClean="0"/>
              <a:t>ВА664609</a:t>
            </a:r>
            <a:endParaRPr lang="ru-RU" dirty="0"/>
          </a:p>
        </p:txBody>
      </p:sp>
      <p:pic>
        <p:nvPicPr>
          <p:cNvPr id="12290" name="Picture 2" descr="C:\Documents and Settings\prokoshina\Мои документы\Мои рисунки\2019-04-08-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492896"/>
            <a:ext cx="2766090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1" name="Picture 3" descr="C:\Documents and Settings\prokoshina\Мои документы\Мои рисунки\2019-04-08-00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55650" y="2492896"/>
            <a:ext cx="2700726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836712"/>
            <a:ext cx="3466728" cy="639762"/>
          </a:xfrm>
        </p:spPr>
        <p:txBody>
          <a:bodyPr/>
          <a:lstStyle/>
          <a:p>
            <a:r>
              <a:rPr lang="uk-UA" dirty="0" smtClean="0"/>
              <a:t>ВА677566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92697"/>
            <a:ext cx="3381772" cy="792088"/>
          </a:xfrm>
        </p:spPr>
        <p:txBody>
          <a:bodyPr/>
          <a:lstStyle/>
          <a:p>
            <a:r>
              <a:rPr lang="uk-UA" dirty="0" smtClean="0"/>
              <a:t>ВА571022</a:t>
            </a:r>
            <a:endParaRPr lang="ru-RU" dirty="0"/>
          </a:p>
        </p:txBody>
      </p:sp>
      <p:pic>
        <p:nvPicPr>
          <p:cNvPr id="13314" name="Picture 2" descr="C:\Documents and Settings\prokoshina\Мои документы\Мои рисунки\2019-04-08-0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564904"/>
            <a:ext cx="2943025" cy="3550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5" name="Picture 3" descr="C:\Documents and Settings\prokoshina\Мои документы\Мои рисунки\2019-04-08-00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0625" y="2564904"/>
            <a:ext cx="2953783" cy="3550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620689"/>
            <a:ext cx="3466728" cy="864096"/>
          </a:xfrm>
        </p:spPr>
        <p:txBody>
          <a:bodyPr/>
          <a:lstStyle/>
          <a:p>
            <a:r>
              <a:rPr lang="uk-UA" dirty="0" smtClean="0"/>
              <a:t>ВС55540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764705"/>
            <a:ext cx="3453780" cy="792088"/>
          </a:xfrm>
        </p:spPr>
        <p:txBody>
          <a:bodyPr/>
          <a:lstStyle/>
          <a:p>
            <a:r>
              <a:rPr lang="uk-UA" dirty="0" smtClean="0"/>
              <a:t>Р131077</a:t>
            </a:r>
            <a:endParaRPr lang="ru-RU" dirty="0"/>
          </a:p>
        </p:txBody>
      </p:sp>
      <p:pic>
        <p:nvPicPr>
          <p:cNvPr id="14338" name="Picture 2" descr="C:\Documents and Settings\prokoshina\Мои документы\Мои рисунки\2019-04-08-0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492896"/>
            <a:ext cx="2736305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39" name="Picture 3" descr="C:\Documents and Settings\prokoshina\Мои документы\Мои рисунки\2019-04-08-00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08329" y="2492896"/>
            <a:ext cx="3036079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548680"/>
            <a:ext cx="3394720" cy="792088"/>
          </a:xfrm>
        </p:spPr>
        <p:txBody>
          <a:bodyPr/>
          <a:lstStyle/>
          <a:p>
            <a:r>
              <a:rPr lang="uk-UA" dirty="0" smtClean="0"/>
              <a:t>ВА667037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124744"/>
            <a:ext cx="3600400" cy="576064"/>
          </a:xfrm>
        </p:spPr>
        <p:txBody>
          <a:bodyPr/>
          <a:lstStyle/>
          <a:p>
            <a:r>
              <a:rPr lang="uk-UA" dirty="0" smtClean="0"/>
              <a:t>ВА579820</a:t>
            </a:r>
            <a:endParaRPr lang="ru-RU" dirty="0"/>
          </a:p>
        </p:txBody>
      </p:sp>
      <p:pic>
        <p:nvPicPr>
          <p:cNvPr id="9" name="Содержимое 8" descr="2019-04-02-0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95981" y="2492896"/>
            <a:ext cx="2611924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08103" y="2492896"/>
            <a:ext cx="2592289" cy="362215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64088" y="836712"/>
            <a:ext cx="3322712" cy="906115"/>
          </a:xfrm>
        </p:spPr>
        <p:txBody>
          <a:bodyPr/>
          <a:lstStyle/>
          <a:p>
            <a:r>
              <a:rPr lang="uk-UA" dirty="0" smtClean="0"/>
              <a:t>ВА655653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92697"/>
            <a:ext cx="3453780" cy="792088"/>
          </a:xfrm>
        </p:spPr>
        <p:txBody>
          <a:bodyPr/>
          <a:lstStyle/>
          <a:p>
            <a:r>
              <a:rPr lang="uk-UA" dirty="0" smtClean="0"/>
              <a:t>ВА769757</a:t>
            </a:r>
            <a:endParaRPr lang="ru-RU" dirty="0"/>
          </a:p>
        </p:txBody>
      </p:sp>
      <p:pic>
        <p:nvPicPr>
          <p:cNvPr id="15362" name="Picture 2" descr="C:\Documents and Settings\prokoshina\Мои документы\Мои рисунки\2019-04-08-00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3349" y="2496312"/>
            <a:ext cx="2806302" cy="36187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3" name="Picture 3" descr="C:\Documents and Settings\prokoshina\Мои документы\Мои рисунки\2019-04-08-00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2492897"/>
            <a:ext cx="2830991" cy="3672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692697"/>
            <a:ext cx="3466728" cy="792088"/>
          </a:xfrm>
        </p:spPr>
        <p:txBody>
          <a:bodyPr/>
          <a:lstStyle/>
          <a:p>
            <a:r>
              <a:rPr lang="uk-UA" dirty="0" smtClean="0"/>
              <a:t>ВА647836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764705"/>
            <a:ext cx="3525788" cy="720080"/>
          </a:xfrm>
        </p:spPr>
        <p:txBody>
          <a:bodyPr/>
          <a:lstStyle/>
          <a:p>
            <a:r>
              <a:rPr lang="uk-UA" dirty="0" smtClean="0"/>
              <a:t>ВА819526</a:t>
            </a:r>
            <a:endParaRPr lang="ru-RU" dirty="0"/>
          </a:p>
        </p:txBody>
      </p:sp>
      <p:pic>
        <p:nvPicPr>
          <p:cNvPr id="16386" name="Picture 2" descr="C:\Documents and Settings\prokoshina\Мои документы\Мои рисунки\2019-04-08-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1" y="2492897"/>
            <a:ext cx="2880320" cy="37444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7" name="Picture 3" descr="C:\Documents and Settings\prokoshina\Мои документы\Мои рисунки\2019-04-09-0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67994" y="2492896"/>
            <a:ext cx="2802188" cy="37444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692696"/>
            <a:ext cx="4041775" cy="792088"/>
          </a:xfrm>
        </p:spPr>
        <p:txBody>
          <a:bodyPr/>
          <a:lstStyle/>
          <a:p>
            <a:r>
              <a:rPr lang="uk-UA" dirty="0" smtClean="0"/>
              <a:t>ВА682587</a:t>
            </a: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548680"/>
            <a:ext cx="4040188" cy="864096"/>
          </a:xfrm>
        </p:spPr>
        <p:txBody>
          <a:bodyPr/>
          <a:lstStyle/>
          <a:p>
            <a:r>
              <a:rPr lang="uk-UA" dirty="0" smtClean="0"/>
              <a:t>ВА677912</a:t>
            </a:r>
            <a:endParaRPr lang="ru-RU" dirty="0"/>
          </a:p>
        </p:txBody>
      </p:sp>
      <p:pic>
        <p:nvPicPr>
          <p:cNvPr id="17410" name="Picture 2" descr="C:\Documents and Settings\prokoshina\Мои документы\Мои рисунки\2019-04-09-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420888"/>
            <a:ext cx="2808312" cy="36971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1" name="Picture 3" descr="C:\Documents and Settings\prokoshina\Мои документы\Мои рисунки\2019-04-09-0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4088" y="2492896"/>
            <a:ext cx="2736304" cy="36941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436096" y="764704"/>
            <a:ext cx="3250704" cy="639762"/>
          </a:xfrm>
        </p:spPr>
        <p:txBody>
          <a:bodyPr/>
          <a:lstStyle/>
          <a:p>
            <a:r>
              <a:rPr lang="uk-UA" dirty="0" smtClean="0"/>
              <a:t>ВА610374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764705"/>
            <a:ext cx="3381772" cy="792088"/>
          </a:xfrm>
        </p:spPr>
        <p:txBody>
          <a:bodyPr/>
          <a:lstStyle/>
          <a:p>
            <a:r>
              <a:rPr lang="uk-UA" dirty="0" smtClean="0"/>
              <a:t>В354026/1</a:t>
            </a:r>
            <a:endParaRPr lang="ru-RU" dirty="0"/>
          </a:p>
        </p:txBody>
      </p:sp>
      <p:pic>
        <p:nvPicPr>
          <p:cNvPr id="18434" name="Picture 2" descr="C:\Documents and Settings\prokoshina\Мои документы\Мои рисунки\2019-04-09-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564904"/>
            <a:ext cx="2691088" cy="3550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435" name="Picture 3" descr="C:\Documents and Settings\prokoshina\Мои документы\Мои рисунки\2019-04-09-0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2564904"/>
            <a:ext cx="2798072" cy="3622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764705"/>
            <a:ext cx="3466728" cy="792088"/>
          </a:xfrm>
        </p:spPr>
        <p:txBody>
          <a:bodyPr/>
          <a:lstStyle/>
          <a:p>
            <a:r>
              <a:rPr lang="uk-UA" dirty="0" smtClean="0"/>
              <a:t>РА418499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620689"/>
            <a:ext cx="3453780" cy="792088"/>
          </a:xfrm>
        </p:spPr>
        <p:txBody>
          <a:bodyPr/>
          <a:lstStyle/>
          <a:p>
            <a:r>
              <a:rPr lang="uk-UA" dirty="0" smtClean="0"/>
              <a:t>ВС33041</a:t>
            </a:r>
            <a:endParaRPr lang="ru-RU" dirty="0"/>
          </a:p>
        </p:txBody>
      </p:sp>
      <p:pic>
        <p:nvPicPr>
          <p:cNvPr id="19458" name="Picture 2" descr="C:\Documents and Settings\prokoshina\Мои документы\Мои рисунки\2019-04-09-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9" y="2420888"/>
            <a:ext cx="2664296" cy="39131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59" name="Picture 3" descr="C:\Documents and Settings\prokoshina\Мои документы\Мои рисунки\2019-04-09-00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36096" y="2420888"/>
            <a:ext cx="2736304" cy="39131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364088" y="620689"/>
            <a:ext cx="3322712" cy="792088"/>
          </a:xfrm>
        </p:spPr>
        <p:txBody>
          <a:bodyPr/>
          <a:lstStyle/>
          <a:p>
            <a:r>
              <a:rPr lang="uk-UA" dirty="0" smtClean="0"/>
              <a:t>Р101742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692697"/>
            <a:ext cx="3381772" cy="864096"/>
          </a:xfrm>
        </p:spPr>
        <p:txBody>
          <a:bodyPr/>
          <a:lstStyle/>
          <a:p>
            <a:r>
              <a:rPr lang="uk-UA" dirty="0" smtClean="0"/>
              <a:t>ВА591648</a:t>
            </a:r>
            <a:endParaRPr lang="ru-RU" dirty="0"/>
          </a:p>
        </p:txBody>
      </p:sp>
      <p:pic>
        <p:nvPicPr>
          <p:cNvPr id="20482" name="Picture 2" descr="C:\Documents and Settings\prokoshina\Мои документы\Мои рисунки\2019-04-09-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3636" y="2564904"/>
            <a:ext cx="2785728" cy="35501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 descr="C:\Documents and Settings\prokoshina\Мои документы\Мои рисунки\2019-04-09-00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8064" y="2492896"/>
            <a:ext cx="2822761" cy="3672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764704"/>
            <a:ext cx="3466728" cy="639762"/>
          </a:xfrm>
        </p:spPr>
        <p:txBody>
          <a:bodyPr/>
          <a:lstStyle/>
          <a:p>
            <a:r>
              <a:rPr lang="uk-UA" dirty="0" smtClean="0"/>
              <a:t>ВА637188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221088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Книжково-ілюстративна</a:t>
            </a:r>
            <a: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виставка</a:t>
            </a:r>
            <a: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, </a:t>
            </a:r>
            <a:r>
              <a:rPr lang="ru-RU" sz="16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підготовлена</a:t>
            </a:r>
            <a: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Сектором </a:t>
            </a:r>
            <a:r>
              <a:rPr lang="ru-RU" sz="16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культурно-просвітницької</a:t>
            </a:r>
            <a: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ru-RU" sz="16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діяльності</a:t>
            </a:r>
            <a: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НБУВ</a:t>
            </a:r>
            <a:b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</a:br>
            <a:r>
              <a:rPr lang="ru-RU" sz="16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права </a:t>
            </a:r>
            <a:r>
              <a:rPr lang="ru-RU" sz="16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захищені</a:t>
            </a:r>
            <a: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© ВКБО </a:t>
            </a:r>
            <a: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НБУВ Шостак С.Г.  </a:t>
            </a:r>
            <a: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124744"/>
            <a:ext cx="2880320" cy="576064"/>
          </a:xfrm>
        </p:spPr>
        <p:txBody>
          <a:bodyPr/>
          <a:lstStyle/>
          <a:p>
            <a:r>
              <a:rPr lang="uk-UA" dirty="0" smtClean="0"/>
              <a:t>ВА801040</a:t>
            </a:r>
            <a:endParaRPr lang="ru-RU" dirty="0"/>
          </a:p>
        </p:txBody>
      </p:sp>
      <p:pic>
        <p:nvPicPr>
          <p:cNvPr id="9" name="Содержимое 8" descr="2019-04-02-0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78277" y="2564904"/>
            <a:ext cx="2596446" cy="3550146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564904"/>
            <a:ext cx="2736304" cy="355014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20072" y="1196753"/>
            <a:ext cx="3466728" cy="576064"/>
          </a:xfrm>
        </p:spPr>
        <p:txBody>
          <a:bodyPr/>
          <a:lstStyle/>
          <a:p>
            <a:r>
              <a:rPr lang="uk-UA" dirty="0" smtClean="0"/>
              <a:t>ВА673872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268760"/>
            <a:ext cx="3168352" cy="432048"/>
          </a:xfrm>
        </p:spPr>
        <p:txBody>
          <a:bodyPr/>
          <a:lstStyle/>
          <a:p>
            <a:r>
              <a:rPr lang="uk-UA" dirty="0" smtClean="0"/>
              <a:t>ВА768285</a:t>
            </a:r>
            <a:endParaRPr lang="ru-RU" dirty="0"/>
          </a:p>
        </p:txBody>
      </p:sp>
      <p:pic>
        <p:nvPicPr>
          <p:cNvPr id="9" name="Содержимое 8" descr="2019-04-02-00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92896"/>
            <a:ext cx="2664296" cy="3697163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492896"/>
            <a:ext cx="2736304" cy="3672408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436096" y="1268760"/>
            <a:ext cx="3250704" cy="432048"/>
          </a:xfrm>
        </p:spPr>
        <p:txBody>
          <a:bodyPr/>
          <a:lstStyle/>
          <a:p>
            <a:r>
              <a:rPr lang="uk-UA" dirty="0" smtClean="0"/>
              <a:t>АО273230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196752"/>
            <a:ext cx="3309764" cy="432048"/>
          </a:xfrm>
        </p:spPr>
        <p:txBody>
          <a:bodyPr/>
          <a:lstStyle/>
          <a:p>
            <a:r>
              <a:rPr lang="uk-UA" dirty="0" smtClean="0"/>
              <a:t>В260633/1</a:t>
            </a:r>
            <a:endParaRPr lang="ru-RU" dirty="0"/>
          </a:p>
        </p:txBody>
      </p:sp>
      <p:pic>
        <p:nvPicPr>
          <p:cNvPr id="9" name="Содержимое 8" descr="2019-04-02-00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492897"/>
            <a:ext cx="2724004" cy="3816424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492897"/>
            <a:ext cx="2808312" cy="3816424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1196752"/>
            <a:ext cx="3394720" cy="360040"/>
          </a:xfrm>
        </p:spPr>
        <p:txBody>
          <a:bodyPr/>
          <a:lstStyle/>
          <a:p>
            <a:r>
              <a:rPr lang="uk-UA" dirty="0" smtClean="0"/>
              <a:t>ВС44201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196752"/>
            <a:ext cx="3525788" cy="360040"/>
          </a:xfrm>
        </p:spPr>
        <p:txBody>
          <a:bodyPr/>
          <a:lstStyle/>
          <a:p>
            <a:r>
              <a:rPr lang="uk-UA" dirty="0" smtClean="0"/>
              <a:t>В302510/1</a:t>
            </a:r>
            <a:endParaRPr lang="ru-RU" dirty="0"/>
          </a:p>
        </p:txBody>
      </p:sp>
      <p:pic>
        <p:nvPicPr>
          <p:cNvPr id="9" name="Содержимое 8" descr="2019-04-02-0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9" y="2564905"/>
            <a:ext cx="2736304" cy="3600400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9" descr="2019-04-02-00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2564904"/>
            <a:ext cx="2736304" cy="3553147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5292080" y="1196753"/>
            <a:ext cx="3394720" cy="504056"/>
          </a:xfrm>
        </p:spPr>
        <p:txBody>
          <a:bodyPr/>
          <a:lstStyle/>
          <a:p>
            <a:r>
              <a:rPr lang="uk-UA" dirty="0" smtClean="0"/>
              <a:t>В337561/1</a:t>
            </a:r>
            <a:endParaRPr lang="ru-RU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76</Template>
  <TotalTime>647</TotalTime>
  <Words>122</Words>
  <Application>Microsoft Office PowerPoint</Application>
  <PresentationFormat>Экран (4:3)</PresentationFormat>
  <Paragraphs>110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Специальное оформление</vt:lpstr>
      <vt:lpstr>Бумажная</vt:lpstr>
      <vt:lpstr>Історична регіоналістика та історичне краєзнавство: Крим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Admin</cp:lastModifiedBy>
  <cp:revision>80</cp:revision>
  <dcterms:created xsi:type="dcterms:W3CDTF">2019-05-27T07:45:03Z</dcterms:created>
  <dcterms:modified xsi:type="dcterms:W3CDTF">2019-06-05T08:00:07Z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2325256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