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96" r:id="rId7"/>
    <p:sldId id="261" r:id="rId8"/>
    <p:sldId id="407" r:id="rId9"/>
    <p:sldId id="262" r:id="rId10"/>
    <p:sldId id="398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391" r:id="rId31"/>
    <p:sldId id="282" r:id="rId32"/>
    <p:sldId id="283" r:id="rId33"/>
    <p:sldId id="39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405" r:id="rId45"/>
    <p:sldId id="412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99" r:id="rId56"/>
    <p:sldId id="303" r:id="rId57"/>
    <p:sldId id="304" r:id="rId58"/>
    <p:sldId id="400" r:id="rId59"/>
    <p:sldId id="305" r:id="rId60"/>
    <p:sldId id="413" r:id="rId61"/>
    <p:sldId id="306" r:id="rId62"/>
    <p:sldId id="307" r:id="rId63"/>
    <p:sldId id="401" r:id="rId64"/>
    <p:sldId id="308" r:id="rId65"/>
    <p:sldId id="309" r:id="rId66"/>
    <p:sldId id="310" r:id="rId67"/>
    <p:sldId id="410" r:id="rId68"/>
    <p:sldId id="311" r:id="rId69"/>
    <p:sldId id="409" r:id="rId70"/>
    <p:sldId id="312" r:id="rId71"/>
    <p:sldId id="397" r:id="rId72"/>
    <p:sldId id="313" r:id="rId73"/>
    <p:sldId id="314" r:id="rId74"/>
    <p:sldId id="315" r:id="rId75"/>
    <p:sldId id="316" r:id="rId76"/>
    <p:sldId id="317" r:id="rId77"/>
    <p:sldId id="415" r:id="rId78"/>
    <p:sldId id="318" r:id="rId79"/>
    <p:sldId id="319" r:id="rId80"/>
    <p:sldId id="320" r:id="rId81"/>
    <p:sldId id="404" r:id="rId82"/>
    <p:sldId id="392" r:id="rId83"/>
    <p:sldId id="321" r:id="rId84"/>
    <p:sldId id="322" r:id="rId85"/>
    <p:sldId id="323" r:id="rId86"/>
    <p:sldId id="324" r:id="rId87"/>
    <p:sldId id="325" r:id="rId88"/>
    <p:sldId id="326" r:id="rId89"/>
    <p:sldId id="327" r:id="rId90"/>
    <p:sldId id="328" r:id="rId91"/>
    <p:sldId id="329" r:id="rId92"/>
    <p:sldId id="330" r:id="rId93"/>
    <p:sldId id="331" r:id="rId94"/>
    <p:sldId id="332" r:id="rId95"/>
    <p:sldId id="333" r:id="rId96"/>
    <p:sldId id="334" r:id="rId97"/>
    <p:sldId id="335" r:id="rId98"/>
    <p:sldId id="336" r:id="rId99"/>
    <p:sldId id="337" r:id="rId100"/>
    <p:sldId id="406" r:id="rId101"/>
    <p:sldId id="338" r:id="rId102"/>
    <p:sldId id="339" r:id="rId103"/>
    <p:sldId id="340" r:id="rId104"/>
    <p:sldId id="341" r:id="rId105"/>
    <p:sldId id="342" r:id="rId106"/>
    <p:sldId id="343" r:id="rId107"/>
    <p:sldId id="344" r:id="rId108"/>
    <p:sldId id="408" r:id="rId109"/>
    <p:sldId id="345" r:id="rId110"/>
    <p:sldId id="346" r:id="rId111"/>
    <p:sldId id="347" r:id="rId112"/>
    <p:sldId id="348" r:id="rId113"/>
    <p:sldId id="349" r:id="rId114"/>
    <p:sldId id="350" r:id="rId115"/>
    <p:sldId id="351" r:id="rId116"/>
    <p:sldId id="352" r:id="rId117"/>
    <p:sldId id="353" r:id="rId118"/>
    <p:sldId id="411" r:id="rId119"/>
    <p:sldId id="402" r:id="rId120"/>
    <p:sldId id="354" r:id="rId121"/>
    <p:sldId id="416" r:id="rId122"/>
    <p:sldId id="355" r:id="rId123"/>
    <p:sldId id="356" r:id="rId124"/>
    <p:sldId id="357" r:id="rId125"/>
    <p:sldId id="358" r:id="rId126"/>
    <p:sldId id="359" r:id="rId127"/>
    <p:sldId id="360" r:id="rId128"/>
    <p:sldId id="361" r:id="rId129"/>
    <p:sldId id="414" r:id="rId130"/>
    <p:sldId id="403" r:id="rId131"/>
    <p:sldId id="362" r:id="rId132"/>
    <p:sldId id="363" r:id="rId133"/>
    <p:sldId id="375" r:id="rId134"/>
    <p:sldId id="389" r:id="rId1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6763-DB1E-4977-BC98-3DA2C82B9DE7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B0A3-0F2A-4F9B-85A9-C142A4F11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E33F-1F80-4ECD-BA61-A8926098D1A7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4A8D-1A5D-44CF-95B2-D10A30701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584C4-B561-43E4-BB88-1B0FEE28E9B8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D45C-DE7B-4707-8F8F-D7DE1D888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D66B5-B445-4E03-9DFD-02C4207970F3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53D62-3BD1-4EBF-8495-77854F25F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FDA9-B039-40EF-9ED3-1F837F241705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C6902-73D3-4447-BEBB-7BBDA8092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1D459-03AB-4F56-8AAE-967FC99BCEB6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C600-697B-4A58-A887-877E9837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2554-C221-414A-B510-5D13DEE39EF6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2EEF6-01B6-47B5-9FDF-69E6991E3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FF9B-A05D-4AB6-A3AA-560F847B9B69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1166-AD0E-4AF0-9A71-B437AB307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C56F-72FA-4485-83DF-8FA581FC4C8D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D41B3-7643-4829-9C76-5BAE91DB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1A9C-371F-4492-A7DA-7BA5918858BD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FBE5C-13D2-401B-89D5-076A542F9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FEC5-92EC-40B9-BA2D-0021924BEE64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2C69-24AF-46AE-A1B1-9D88B6C21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0D5926-934B-42EF-A1EE-1FC5C7D37A0A}" type="datetimeFigureOut">
              <a:rPr lang="ru-RU"/>
              <a:pPr>
                <a:defRPr/>
              </a:pPr>
              <a:t>03.01.2019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86C16E-DE96-4F18-A47A-155048DCC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jpeg"/><Relationship Id="rId2" Type="http://schemas.openxmlformats.org/officeDocument/2006/relationships/image" Target="../media/image198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jpeg"/><Relationship Id="rId2" Type="http://schemas.openxmlformats.org/officeDocument/2006/relationships/image" Target="../media/image200.jpeg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jpeg"/><Relationship Id="rId2" Type="http://schemas.openxmlformats.org/officeDocument/2006/relationships/image" Target="../media/image202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image" Target="../media/image204.jpe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jpeg"/><Relationship Id="rId2" Type="http://schemas.openxmlformats.org/officeDocument/2006/relationships/image" Target="../media/image206.jpeg"/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jpeg"/><Relationship Id="rId2" Type="http://schemas.openxmlformats.org/officeDocument/2006/relationships/image" Target="../media/image208.jpe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jpeg"/><Relationship Id="rId2" Type="http://schemas.openxmlformats.org/officeDocument/2006/relationships/image" Target="../media/image212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jpe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7.jpeg"/><Relationship Id="rId2" Type="http://schemas.openxmlformats.org/officeDocument/2006/relationships/image" Target="../media/image2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jpeg"/><Relationship Id="rId2" Type="http://schemas.openxmlformats.org/officeDocument/2006/relationships/image" Target="../media/image218.jpeg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image" Target="../media/image220.jpeg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jpeg"/><Relationship Id="rId2" Type="http://schemas.openxmlformats.org/officeDocument/2006/relationships/image" Target="../media/image222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jpeg"/><Relationship Id="rId2" Type="http://schemas.openxmlformats.org/officeDocument/2006/relationships/image" Target="../media/image224.jpeg"/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jpeg"/><Relationship Id="rId2" Type="http://schemas.openxmlformats.org/officeDocument/2006/relationships/image" Target="../media/image226.jpeg"/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jpeg"/><Relationship Id="rId2" Type="http://schemas.openxmlformats.org/officeDocument/2006/relationships/image" Target="../media/image228.jpe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jpeg"/><Relationship Id="rId2" Type="http://schemas.openxmlformats.org/officeDocument/2006/relationships/image" Target="../media/image230.jpe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jpeg"/><Relationship Id="rId2" Type="http://schemas.openxmlformats.org/officeDocument/2006/relationships/image" Target="../media/image232.jpeg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jpeg"/><Relationship Id="rId2" Type="http://schemas.openxmlformats.org/officeDocument/2006/relationships/image" Target="../media/image234.jpe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jpeg"/><Relationship Id="rId2" Type="http://schemas.openxmlformats.org/officeDocument/2006/relationships/image" Target="../media/image23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jpeg"/><Relationship Id="rId2" Type="http://schemas.openxmlformats.org/officeDocument/2006/relationships/image" Target="../media/image238.jpeg"/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jpeg"/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jpeg"/><Relationship Id="rId2" Type="http://schemas.openxmlformats.org/officeDocument/2006/relationships/image" Target="../media/image241.jpe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jpeg"/><Relationship Id="rId2" Type="http://schemas.openxmlformats.org/officeDocument/2006/relationships/image" Target="../media/image243.jpe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jpeg"/><Relationship Id="rId2" Type="http://schemas.openxmlformats.org/officeDocument/2006/relationships/image" Target="../media/image245.jpe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jpeg"/><Relationship Id="rId2" Type="http://schemas.openxmlformats.org/officeDocument/2006/relationships/image" Target="../media/image247.jpe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jpeg"/><Relationship Id="rId2" Type="http://schemas.openxmlformats.org/officeDocument/2006/relationships/image" Target="../media/image249.jpe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jpeg"/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jpeg"/><Relationship Id="rId2" Type="http://schemas.openxmlformats.org/officeDocument/2006/relationships/image" Target="../media/image253.jpe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jpeg"/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jpeg"/><Relationship Id="rId2" Type="http://schemas.openxmlformats.org/officeDocument/2006/relationships/image" Target="../media/image257.jpe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jpeg"/><Relationship Id="rId2" Type="http://schemas.openxmlformats.org/officeDocument/2006/relationships/image" Target="../media/image259.jpe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jpeg"/><Relationship Id="rId2" Type="http://schemas.openxmlformats.org/officeDocument/2006/relationships/image" Target="../media/image261.jpe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jpe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image" Target="../media/image162.jpe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70.jpe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eg"/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2" Type="http://schemas.openxmlformats.org/officeDocument/2006/relationships/image" Target="../media/image182.jpe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2" Type="http://schemas.openxmlformats.org/officeDocument/2006/relationships/image" Target="../media/image186.jpe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jpeg"/><Relationship Id="rId2" Type="http://schemas.openxmlformats.org/officeDocument/2006/relationships/image" Target="../media/image190.jpe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jpeg"/><Relationship Id="rId2" Type="http://schemas.openxmlformats.org/officeDocument/2006/relationships/image" Target="../media/image192.jpe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jpeg"/><Relationship Id="rId2" Type="http://schemas.openxmlformats.org/officeDocument/2006/relationships/image" Target="../media/image194.jpe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00808"/>
            <a:ext cx="7416824" cy="2448271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Heavy" pitchFamily="34" charset="0"/>
              </a:rPr>
              <a:t>100-річчя подій Української революції 1917–1921 років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</a:t>
            </a:r>
            <a:r>
              <a:rPr lang="uk-U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першого досвіду українського державотворення у ХХ столітті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Ж74585/11.-2015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10297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ВС55218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6082" name="Picture 2" descr="C:\Documents and Settings\prokoshina\Мои документы\Мои рисунки\2018-01-16-02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22323" y="2174875"/>
            <a:ext cx="290994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2092" y="2174875"/>
            <a:ext cx="28876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ВС60490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56792"/>
            <a:ext cx="4041775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ВА702778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Picture 3" descr="C:\Documents and Settings\prokoshina\Мои документы\Мои рисунки\2018-01-16-02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36352" y="2174875"/>
            <a:ext cx="265912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6713" y="2174875"/>
            <a:ext cx="282116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ВС37829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ВА724091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C:\Documents and Settings\prokoshina\Мои документы\Мои рисунки\2018-01-16-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4077" y="2174875"/>
            <a:ext cx="276643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39" name="Picture 3" descr="C:\Documents and Settings\prokoshina\Мои документы\Мои рисунки\2018-01-16-018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32939" y="2174875"/>
            <a:ext cx="266594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Ж74167/7 -2013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ВА656131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Documents and Settings\prokoshina\Мои документы\Мои рисунки\2018-01-16-01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7017" y="2174875"/>
            <a:ext cx="282055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3" name="Picture 3" descr="C:\Documents and Settings\prokoshina\Мои документы\Мои рисунки\2018-01-16-01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3575" y="2174875"/>
            <a:ext cx="288467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Р85774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РА351989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C:\Documents and Settings\prokoshina\Мои документы\Мои рисунки\2018-01-16-01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3940" y="2174875"/>
            <a:ext cx="280670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87" name="Picture 3" descr="C:\Documents and Settings\prokoshina\Мои документы\Мои рисунки\2018-01-16-01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3503" y="2174875"/>
            <a:ext cx="272481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РА315988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РА396620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C:\Documents and Settings\prokoshina\Мои документы\Мои рисунки\2018-01-16-01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8722" y="2174875"/>
            <a:ext cx="275714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411" name="Picture 3" descr="C:\Documents and Settings\prokoshina\Мои документы\Мои рисунки\2018-01-16-019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05190" y="2174875"/>
            <a:ext cx="292144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ВС57753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ВС53991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C:\Documents and Settings\prokoshina\Мои документы\Мои рисунки\2018-01-16-01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8035" y="2174875"/>
            <a:ext cx="281851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35" name="Picture 3" descr="C:\Documents and Settings\prokoshina\Мои документы\Мои рисунки\2018-01-16-01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6669" y="2174875"/>
            <a:ext cx="279848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РА319781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РА319339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Documents and Settings\prokoshina\Мои документы\Мои рисунки\2018-01-16-0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7793" y="2174875"/>
            <a:ext cx="271900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459" name="Picture 3" descr="C:\Documents and Settings\prokoshina\Мои документы\Мои рисунки\2018-01-16-01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3089" y="2174875"/>
            <a:ext cx="286564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РА378455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РА350854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Documents and Settings\prokoshina\Мои документы\Мои рисунки\2018-01-16-0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1094" y="2174875"/>
            <a:ext cx="287239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483" name="Picture 3" descr="C:\Documents and Settings\prokoshina\Мои документы\Мои рисунки\2018-01-16-01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2408" y="2174875"/>
            <a:ext cx="276700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1029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ВА773340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ВА777016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1621" name="Picture 3" descr="C:\Documents and Settings\prokoshina\Мои документы\Мои рисунки\2018-01-16-03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13350" y="2174875"/>
            <a:ext cx="2905125" cy="3951288"/>
          </a:xfrm>
        </p:spPr>
      </p:pic>
      <p:pic>
        <p:nvPicPr>
          <p:cNvPr id="111622" name="Picture 2" descr="C:\Documents and Settings\prokoshina\Мои документы\Мои рисунки\2018-01-16-03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19175" y="2174875"/>
            <a:ext cx="2916238" cy="3951288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РА321032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ВА645063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C:\Documents and Settings\prokoshina\Мои документы\Мои рисунки\2018-01-16-0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1458" y="2174875"/>
            <a:ext cx="285167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07" name="Picture 3" descr="C:\Documents and Settings\prokoshina\Мои документы\Мои рисунки\2018-01-16-0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8034" y="2174875"/>
            <a:ext cx="295575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56792"/>
            <a:ext cx="40401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ВА558158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2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64739" y="2174875"/>
            <a:ext cx="262510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В348676/1-2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2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44895" y="2174875"/>
            <a:ext cx="284203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Попов3194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ВИ1410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C:\Documents and Settings\prokoshina\Мои документы\Мои рисунки\2018-01-16-0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0800" y="2174875"/>
            <a:ext cx="267298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1" name="Picture 3" descr="C:\Documents and Settings\prokoshina\Мои документы\Мои рисунки\2018-01-16-02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8752" y="2174875"/>
            <a:ext cx="271432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ВС29848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ВС47221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Documents and Settings\prokoshina\Мои документы\Мои рисунки\2018-01-16-02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6588" y="2174875"/>
            <a:ext cx="276141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5" name="Picture 3" descr="C:\Documents and Settings\prokoshina\Мои документы\Мои рисунки\2018-01-16-02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7767" y="2174875"/>
            <a:ext cx="273629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5715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ВА554058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Documents and Settings\prokoshina\Мои документы\Мои рисунки\2018-01-16-02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 rot="10800000">
            <a:off x="457200" y="2420888"/>
            <a:ext cx="4258816" cy="3168352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9" name="Picture 3" descr="C:\Documents and Settings\prokoshina\Мои документы\Мои рисунки\2018-01-16-02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4846" y="2174875"/>
            <a:ext cx="280213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323775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РЛ876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ВС54345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C:\Documents and Settings\prokoshina\Мои документы\Мои рисунки\2018-01-16-0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5617" y="2174875"/>
            <a:ext cx="266429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03" name="Picture 3" descr="C:\Documents and Settings\prokoshina\Мои документы\Мои рисунки\2018-01-16-02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92517" y="2174875"/>
            <a:ext cx="274679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В353608/1-2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7764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6" name="Picture 2" descr="C:\Documents and Settings\prokoshina\Мои документы\Мои рисунки\2018-01-16-0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09070" y="2174875"/>
            <a:ext cx="273644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7" name="Picture 3" descr="C:\Documents and Settings\prokoshina\Мои документы\Мои рисунки\2018-01-16-02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5814" y="2174875"/>
            <a:ext cx="276019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878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8788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smtClean="0"/>
              <a:t>ВА</a:t>
            </a:r>
            <a:endParaRPr lang="ru-RU" smtClean="0"/>
          </a:p>
        </p:txBody>
      </p:sp>
      <p:pic>
        <p:nvPicPr>
          <p:cNvPr id="27650" name="Picture 2" descr="C:\Documents and Settings\prokoshina\Мои документы\Мои рисунки\2018-01-16-02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824" y="2174875"/>
            <a:ext cx="28689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1" name="Picture 3" descr="C:\Documents and Settings\prokoshina\Мои документы\Мои рисунки\2018-01-16-02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07819" y="2174875"/>
            <a:ext cx="291618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ВО698980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РА384947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C:\Documents and Settings\prokoshina\Мои документы\Мои рисунки\2018-01-16-02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2154" y="2174875"/>
            <a:ext cx="273028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Picture 3" descr="C:\Documents and Settings\prokoshina\Мои документы\Мои рисунки\2018-01-16-02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4304" y="2174875"/>
            <a:ext cx="28632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В344503/1-2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ВА581916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C:\Documents and Settings\prokoshina\Мои документы\Мои рисунки\2018-01-16-02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8735" y="2174875"/>
            <a:ext cx="285711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699" name="Picture 3" descr="C:\Documents and Settings\prokoshina\Мои документы\Мои рисунки\2018-01-16-02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8934" y="2174875"/>
            <a:ext cx="259395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ВА725197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ВА728952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5059" name="Picture 3" descr="C:\Documents and Settings\prokoshina\Мои документы\Мои рисунки\2018-01-16-02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84054" y="2174875"/>
            <a:ext cx="27637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33474" y="2174875"/>
            <a:ext cx="28876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СО27225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535112"/>
            <a:ext cx="3250704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СО35131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9154" name="Picture 2" descr="C:\Documents and Settings\prokoshina\Мои документы\Мои рисунки\2018-01-16-02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3276" y="2174875"/>
            <a:ext cx="284803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409" y="2174875"/>
            <a:ext cx="281700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В353433/1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В353433/2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27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70648" y="2174875"/>
            <a:ext cx="279052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Содержимое 9" descr="унр1 - 002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090841" y="2174875"/>
            <a:ext cx="277290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Грудень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1918 – листопад 1921.  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Встановлення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Директорії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УНР,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розгортання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придушення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масштабного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повстанського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В349399/1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В349399/2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C:\Documents and Settings\prokoshina\Мои документы\Мои рисунки\2018-01-16-02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2117" y="2174875"/>
            <a:ext cx="279035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23" name="Picture 3" descr="C:\Documents and Settings\prokoshina\Мои документы\Мои рисунки\2018-01-16-02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7544" y="2174875"/>
            <a:ext cx="275673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ВА767737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4932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4933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" name="Picture 2" descr="C:\Documents and Settings\prokoshina\Мои документы\Мои рисунки\2018-01-16-03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706" y="2174875"/>
            <a:ext cx="287517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ВА733566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РЛ6656/1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C:\Documents and Settings\prokoshina\Мои документы\Мои рисунки\2018-01-16-02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1051" y="2174875"/>
            <a:ext cx="287248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1747" name="Picture 3" descr="C:\Documents and Settings\prokoshina\Мои документы\Мои рисунки\2018-01-16-02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2835" y="2174875"/>
            <a:ext cx="282615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ВА770303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ВА606660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C:\Documents and Settings\prokoshina\Мои документы\Мои рисунки\2018-01-16-0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6482" y="2174875"/>
            <a:ext cx="296162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1" name="Picture 3" descr="C:\Documents and Settings\prokoshina\Мои документы\Мои рисунки\2018-01-16-02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7432" y="2174875"/>
            <a:ext cx="259696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ВА662548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ВА567897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C:\Documents and Settings\prokoshina\Мои документы\Мои рисунки\2018-01-16-02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27810" y="2174875"/>
            <a:ext cx="289896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795" name="Picture 3" descr="C:\Documents and Settings\prokoshina\Мои документы\Мои рисунки\2018-01-16-024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36096" y="2174875"/>
            <a:ext cx="244827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ВА727516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Р83531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C:\Documents and Settings\prokoshina\Мои документы\Мои рисунки\2018-01-16-02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0658" y="2174875"/>
            <a:ext cx="255327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19" name="Picture 3" descr="C:\Documents and Settings\prokoshina\Мои документы\Мои рисунки\2018-01-16-02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0599" y="2174875"/>
            <a:ext cx="285062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РА325971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ВА725933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C:\Documents and Settings\prokoshina\Мои документы\Мои рисунки\2018-01-16-02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7522" y="2174875"/>
            <a:ext cx="281954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3" name="Picture 3" descr="C:\Documents and Settings\prokoshina\Мои документы\Мои рисунки\2018-01-16-02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2970" y="2174875"/>
            <a:ext cx="288588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В342647/1-2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ВА774291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C:\Documents and Settings\prokoshina\Мои документы\Мои рисунки\2018-01-16-02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4733" y="2174875"/>
            <a:ext cx="280512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67" name="Picture 3" descr="C:\Documents and Settings\prokoshina\Мои документы\Мои рисунки\2018-01-16-02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5175" y="2174875"/>
            <a:ext cx="288147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ВА562311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ВА588793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0" name="Picture 2" descr="C:\Documents and Settings\prokoshina\Мои документы\Мои рисунки\2018-01-16-0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1198" y="2174875"/>
            <a:ext cx="263219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891" name="Picture 3" descr="C:\Documents and Settings\prokoshina\Мои документы\Мои рисунки\2018-01-16-025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37831" y="2174875"/>
            <a:ext cx="265616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ВА777243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ВА741952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6322" name="Picture 2" descr="C:\Documents and Settings\prokoshina\Мои документы\Мои рисунки\2018-01-16-03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9618" y="2174875"/>
            <a:ext cx="293535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3" descr="C:\Documents and Settings\prokoshina\Мои документы\Мои рисунки\2018-01-16-03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7938" y="2174875"/>
            <a:ext cx="289594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ВА594810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2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36936" y="2312575"/>
            <a:ext cx="2680716" cy="36758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ВА744932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3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72268" y="2174875"/>
            <a:ext cx="318728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ВС59408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1029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ВА728304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02" name="Picture 2" descr="C:\Documents and Settings\prokoshina\Мои документы\Мои рисунки\2018-01-16-03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4618" y="2174875"/>
            <a:ext cx="286535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28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3783" y="2174875"/>
            <a:ext cx="290425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В350909/4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РА319511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14" name="Picture 2" descr="C:\Documents and Settings\prokoshina\Мои документы\Мои рисунки\2018-01-16-0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50308" y="2174875"/>
            <a:ext cx="265397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915" name="Picture 3" descr="C:\Documents and Settings\prokoshina\Мои документы\Мои рисунки\2018-01-16-026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8784" y="2174875"/>
            <a:ext cx="285425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РА377747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ВС35204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8" name="Picture 2" descr="C:\Documents and Settings\prokoshina\Мои документы\Мои рисунки\2018-01-16-02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8790" y="2174875"/>
            <a:ext cx="291700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9939" name="Picture 3" descr="C:\Documents and Settings\prokoshina\Мои документы\Мои рисунки\2018-01-16-02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21228" y="2174875"/>
            <a:ext cx="268936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ВС62577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19700" y="1535113"/>
            <a:ext cx="346710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2226" name="Picture 2" descr="C:\Documents and Settings\prokoshina\Мои документы\Мои рисунки\2018-01-16-03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5123" y="2174875"/>
            <a:ext cx="284434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7222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Джерела: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http://www.memory.gov.ua/page/ukrainska-revolyutsiya-1917-21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82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157191"/>
            <a:ext cx="4041775" cy="968971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Книжково-ілюстративна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виставка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,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підготовлена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Сектором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культурно-просвітницької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діяльності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 НБУВ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права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захищені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© ВКБО НБУВ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Прокошина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І.А.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ВС37679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3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991006" y="2174875"/>
            <a:ext cx="297257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ВА594486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3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14685" y="2174875"/>
            <a:ext cx="250245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В342281/1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3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9823" y="2174875"/>
            <a:ext cx="251494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ВС59173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3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26770" y="2174875"/>
            <a:ext cx="287828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ВА647264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4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26774" y="2174875"/>
            <a:ext cx="250103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ВС55045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4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78619" y="2174875"/>
            <a:ext cx="277458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ВС54478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4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76720" y="2174875"/>
            <a:ext cx="280114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ВА588751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47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71701" y="2174875"/>
            <a:ext cx="258842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ВА520564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4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47755" y="2174875"/>
            <a:ext cx="26590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ВА588477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5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42518" y="2174875"/>
            <a:ext cx="264678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ВА587779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5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2013" y="2174875"/>
            <a:ext cx="28305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ВА778938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5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50788" y="2174875"/>
            <a:ext cx="263024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1917–1921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розпочалася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умовах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революційних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потрясінь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охопили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імперію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березні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1917-го.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Ключовим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рушієм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народ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його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еліта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еволюціонувала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ідей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усвідомлення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власної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державної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незалежності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В345024/Т. 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01.tif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76732" y="2174875"/>
            <a:ext cx="260112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В351841/Т. 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0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90649" y="2174875"/>
            <a:ext cx="275052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А54889/1-3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5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86538" y="2174875"/>
            <a:ext cx="278151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ВА690650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5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68342" y="2174875"/>
            <a:ext cx="279514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ВА625459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6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999006" y="2174875"/>
            <a:ext cx="295657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ВА588313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63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62871" y="2174875"/>
            <a:ext cx="260608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ВС54072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21520" y="2174875"/>
            <a:ext cx="291154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ВС59800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6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37538" y="2174875"/>
            <a:ext cx="285674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323775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ВА554516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ВА714036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Содержимое 10" descr="imgonline-com-ua-Compressed-2tVPJbxWacnpg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232521" y="2174875"/>
            <a:ext cx="286678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Содержимое 8" descr="унр1 - 0071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252207" y="2174875"/>
            <a:ext cx="24501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В350293/4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AGsscscmUE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18641" y="2174875"/>
            <a:ext cx="291730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АИ836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mDqbHCILYy5hFCCj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08970" y="2174875"/>
            <a:ext cx="291388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ВА565519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d6gjXpCBrcp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10385" y="2174875"/>
            <a:ext cx="293381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РА402377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hmkuVfO8lhDUUT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02211" y="2174875"/>
            <a:ext cx="272740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ВС58985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NB6IKjPZsabqcQzT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44271" y="2174875"/>
            <a:ext cx="286604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ВС37713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Содержимое 9" descr="imgonline-com-ua-Compressed-111Z89s9Wg0a72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50159" y="2174875"/>
            <a:ext cx="283150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ВА538146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7vt6ohu8AFQ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2512" y="2174875"/>
            <a:ext cx="252956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РА315080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u0z3N0ls4B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51102" y="2174875"/>
            <a:ext cx="282962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ВА578114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IMdoGwPZqnLI4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66831" y="2174875"/>
            <a:ext cx="262092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РА396411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E:\УНР1\imgonline-com-ua-Compressed-OxJHeUmgbHHHwqZ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9805" y="2174875"/>
            <a:ext cx="289221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В350909/1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g0LQxKW7LIrSU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37914" y="2174875"/>
            <a:ext cx="267876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ВА569008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USYryzELqBI7QPH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63421" y="2174875"/>
            <a:ext cx="280498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явищем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загальноукраїнським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всіх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регіонах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розвивався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створювалися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громадські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інституції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відроджувалася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культура.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В342511/Т. 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0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23974" y="2174875"/>
            <a:ext cx="27066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535113"/>
            <a:ext cx="368275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ВС29080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04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004048" y="2132856"/>
            <a:ext cx="27934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Березень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 –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квітень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1918.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Утворення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Центральної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Ради,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проголошення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Універсалів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1747" name="Содержимое 6" descr="1_universal_ucr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62013" y="2174875"/>
            <a:ext cx="3230562" cy="3951288"/>
          </a:xfrm>
        </p:spPr>
      </p:pic>
      <p:pic>
        <p:nvPicPr>
          <p:cNvPr id="31748" name="Содержимое 7" descr="12222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5025" y="2635250"/>
            <a:ext cx="4041775" cy="303053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Перший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розпочався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відразу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перемоги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Лютневої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Петрограді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В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 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Києві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створено 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представницький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 –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Раду (УЦР).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Всеукраїнського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конгресу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київської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організації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перетворилася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загальноукраїнську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В341062/1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zBquAWQmAJ6TR4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62390" y="2174875"/>
            <a:ext cx="282980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В34162/2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R3L7cbiWMv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05689" y="2174875"/>
            <a:ext cx="272044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І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Універсалі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УЦР заявила про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політичну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мету –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здобуття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автономії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демократичної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федеративної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республіки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Автономна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мала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включати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українці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становлять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більшість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населення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35113"/>
            <a:ext cx="395783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ВА747526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iQfw4XqGUsH3fko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57752" y="2174875"/>
            <a:ext cx="383908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ВА580960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oe1Ie9qaTFA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391685" y="2174875"/>
            <a:ext cx="254845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ВА637178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ВА794803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4034" name="Picture 2" descr="C:\Documents and Settings\prokoshina\Мои документы\Мои рисунки\2018-01-16-02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5877" y="2174875"/>
            <a:ext cx="254283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4035" name="Picture 3" descr="C:\Documents and Settings\prokoshina\Мои документы\Мои рисунки\2018-01-16-028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7991" y="2174875"/>
            <a:ext cx="287584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ІІ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Універсалом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Ради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утворено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виконавчий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орган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Генеральний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Секретаріат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ВА735336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h07OBgUJc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16641" y="2174875"/>
            <a:ext cx="272130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ВА621355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bhxbVAnqh2V4z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0728" y="2174875"/>
            <a:ext cx="247036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багатьох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містах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колишньої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імперії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відбувалося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українське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національне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піднесення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Українці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входили до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частини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імператорської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армії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Російського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імператорського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флоту,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збиралися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мітинги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“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українізувалися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визнавали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УЦР.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В346967/1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7n1ptFCgexk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00262" y="2174875"/>
            <a:ext cx="295406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ВА643816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iSnrSQfvub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12193" y="2174875"/>
            <a:ext cx="290743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Після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захоплення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Петрограді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більшовиками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демократичний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устрій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поступово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розвіялися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ВА558970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duYeDYOIGZ2Z6U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55393" y="2174875"/>
            <a:ext cx="264380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ВА545775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imgonline-com-ua-Compressed-tzneEItyIhYxXdin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270181" y="2174875"/>
            <a:ext cx="27914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ВА600811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imgonline-com-ua-Compressed-NCTkwXPx2czSC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83204" y="2174875"/>
            <a:ext cx="278818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ВА555424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prokoshina\Мои документы\Мои рисунки\2018-01-16-00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3420" y="2174875"/>
            <a:ext cx="288498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В341735/1-2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ВА594811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prokoshina\Мои документы\Мои рисунки\2018-01-16-00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3747" y="2174875"/>
            <a:ext cx="280709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1" name="Picture 3" descr="C:\Documents and Settings\prokoshina\Мои документы\Мои рисунки\2018-01-16-0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1619" y="2174875"/>
            <a:ext cx="286858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ВА574114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ВА705004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prokoshina\Мои документы\Мои рисунки\2018-01-16-0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2995" y="2174875"/>
            <a:ext cx="276859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5" name="Picture 3" descr="C:\Documents and Settings\prokoshina\Мои документы\Мои рисунки\2018-01-16-0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75776" y="2174875"/>
            <a:ext cx="25802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Цікаво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термін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“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уведений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обіг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самими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учасниками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подій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працях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Михайла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Грушевського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Володимира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Винниченка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Симона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Петлюри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Дорошенка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інших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діячів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ВА555922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0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218056" y="2348879"/>
            <a:ext cx="2518475" cy="3672409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ВА579798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06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81764" y="2375821"/>
            <a:ext cx="2368296" cy="354939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ВА600811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ВА597964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prokoshina\Мои документы\Мои рисунки\2018-01-16-00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7997" y="2174875"/>
            <a:ext cx="253859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9" name="Picture 3" descr="C:\Documents and Settings\prokoshina\Мои документы\Мои рисунки\2018-01-16-0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2195" y="2174875"/>
            <a:ext cx="254743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РА326979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РА298109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prokoshina\Мои документы\Мои рисунки\2018-01-16-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5067" y="2174875"/>
            <a:ext cx="276445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3" name="Picture 3" descr="C:\Documents and Settings\prokoshina\Мои документы\Мои рисунки\2018-01-16-00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7007" y="2174875"/>
            <a:ext cx="285781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РА408706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Ж68321/6.-1992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Documents and Settings\prokoshina\Мои документы\Мои рисунки\2018-01-16-00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0162" y="2174875"/>
            <a:ext cx="285426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7" name="Picture 3" descr="C:\Documents and Settings\prokoshina\Мои документы\Мои рисунки\2018-01-16-00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8995" y="2174875"/>
            <a:ext cx="281383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ВА690607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ВА619508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Documents and Settings\prokoshina\Мои документы\Мои рисунки\2018-01-16-00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1907" y="2174875"/>
            <a:ext cx="28307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1" name="Picture 3" descr="C:\Documents and Settings\prokoshina\Мои документы\Мои рисунки\2018-01-16-00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51857" y="2174875"/>
            <a:ext cx="262811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412777"/>
            <a:ext cx="3381772" cy="115212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ВА767737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ВА705752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5299" name="Picture 3" descr="C:\Documents and Settings\prokoshina\Мои документы\Мои рисунки\2018-01-16-03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72174" y="2174875"/>
            <a:ext cx="25874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60481" y="2174875"/>
            <a:ext cx="283362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ВА698086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2"/>
            <a:ext cx="3394720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ВА679657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2" name="Picture 2" descr="C:\Documents and Settings\prokoshina\Мои документы\Мои рисунки\2018-01-16-0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56404" y="2174875"/>
            <a:ext cx="264177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3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9345" y="2174875"/>
            <a:ext cx="271313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ВА638003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ВА581641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Documents and Settings\prokoshina\Мои документы\Мои рисунки\2018-01-16-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4688" y="2174875"/>
            <a:ext cx="278521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195" name="Picture 3" descr="C:\Documents and Settings\prokoshina\Мои документы\Мои рисунки\2018-01-16-002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8418" y="2174875"/>
            <a:ext cx="271498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Р66977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ВА595851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prokoshina\Мои документы\Мои рисунки\2018-01-16-00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119" y="2174875"/>
            <a:ext cx="282234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19" name="Picture 3" descr="C:\Documents and Settings\prokoshina\Мои документы\Мои рисунки\2018-01-16-00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8496" y="2174875"/>
            <a:ext cx="281483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535113"/>
            <a:ext cx="352578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Р78899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ВА540353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C:\Documents and Settings\prokoshina\Мои документы\Мои рисунки\2018-01-16-00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07377" y="2174875"/>
            <a:ext cx="293983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43" name="Picture 3" descr="C:\Documents and Settings\prokoshina\Мои документы\Мои рисунки\2018-01-16-00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8133" y="2174875"/>
            <a:ext cx="253555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АО262762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ВА549363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Documents and Settings\prokoshina\Мои документы\Мои рисунки\2018-01-16-00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8183" y="2174875"/>
            <a:ext cx="277822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67" name="Picture 3" descr="C:\Documents and Settings\prokoshina\Мои документы\Мои рисунки\2018-01-16-00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11062" y="2174875"/>
            <a:ext cx="270970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Радянська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історіографія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старанно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викорінювала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цю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дефініцію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поширювала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поняття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“Велика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Жовтнева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соціалістична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та “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Громадянська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війна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 Усе,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вписувалося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рамки “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генеральної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лінії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партії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подавалося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як “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контрреволюційне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 та “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буржуазне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”.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Проте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часом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історики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діаспорі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досліджували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Українську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революцію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1917–1921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Їх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роботу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продовжили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вітчизняні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науковці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незалежній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Україні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ВА601784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09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168940" y="2322481"/>
            <a:ext cx="2616708" cy="365607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ВС38125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1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174931" y="2174875"/>
            <a:ext cx="29819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ВА576389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РЛ2356/5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C:\Documents and Settings\prokoshina\Мои документы\Мои рисунки\2018-01-16-00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03734" y="2174875"/>
            <a:ext cx="274711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1" name="Picture 3" descr="C:\Documents and Settings\prokoshina\Мои документы\Мои рисунки\2018-01-16-0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6642" y="2174875"/>
            <a:ext cx="27185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РЛ2351/5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Р69086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C:\Documents and Settings\prokoshina\Мои документы\Мои рисунки\2018-01-16-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5797" y="2174875"/>
            <a:ext cx="258299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15" name="Picture 3" descr="C:\Documents and Settings\prokoshina\Мои документы\Мои рисунки\2018-01-16-00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5424" y="2174875"/>
            <a:ext cx="26009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ВА667743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ВС32541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338" name="Picture 2" descr="C:\Documents and Settings\prokoshina\Мои документы\Мои рисунки\2018-01-16-00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8163" y="2174875"/>
            <a:ext cx="28182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39" name="Picture 3" descr="C:\Documents and Settings\prokoshina\Мои документы\Мои рисунки\2018-01-16-00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7885" y="2174875"/>
            <a:ext cx="277605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ВА545724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В345972/4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362" name="Picture 2" descr="C:\Documents and Settings\prokoshina\Мои документы\Мои рисунки\2018-01-16-00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73486" y="2174875"/>
            <a:ext cx="26076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5363" name="Picture 3" descr="C:\Documents and Settings\prokoshina\Мои документы\Мои рисунки\2018-01-16-00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4523" y="2174875"/>
            <a:ext cx="280277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ВС48771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ВС50499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386" name="Picture 2" descr="C:\Documents and Settings\prokoshina\Мои документы\Мои рисунки\2018-01-16-0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4145" y="2174875"/>
            <a:ext cx="278629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87" name="Picture 3" descr="C:\Documents and Settings\prokoshina\Мои документы\Мои рисунки\2018-01-16-00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8964" y="2174875"/>
            <a:ext cx="275389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В355638/2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В355638/1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2466" name="Picture 2" descr="C:\Documents and Settings\prokoshina\Мои документы\Мои рисунки\2018-01-16-03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0019" y="2174875"/>
            <a:ext cx="287455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2467" name="Picture 3" descr="C:\Documents and Settings\prokoshina\Мои документы\Мои рисунки\2018-01-16-03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1752" y="2174875"/>
            <a:ext cx="284832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ВА665737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ВА647972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C:\Documents and Settings\prokoshina\Мои документы\Мои рисунки\2018-01-16-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91668" y="2174875"/>
            <a:ext cx="277125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7411" name="Picture 3" descr="C:\Documents and Settings\prokoshina\Мои документы\Мои рисунки\2018-01-16-00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57194" y="2174875"/>
            <a:ext cx="261743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В345432/1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ВА596416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C:\Documents and Settings\prokoshina\Мои документы\Мои рисунки\2018-01-16-00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59205" y="2174875"/>
            <a:ext cx="26361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8435" name="Picture 3" descr="C:\Documents and Settings\prokoshina\Мои документы\Мои рисунки\2018-01-16-006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27591" y="2174875"/>
            <a:ext cx="267664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10297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ВА722826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Picture 2" descr="C:\Documents and Settings\prokoshina\Мои документы\Мои рисунки\2018-01-16-02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24881" y="2174875"/>
            <a:ext cx="270482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2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2480" y="2174875"/>
            <a:ext cx="286686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Текст 2"/>
          <p:cNvSpPr>
            <a:spLocks noGrp="1"/>
          </p:cNvSpPr>
          <p:nvPr>
            <p:ph type="body" sz="quarter" idx="3"/>
          </p:nvPr>
        </p:nvSpPr>
        <p:spPr>
          <a:xfrm>
            <a:off x="5219700" y="1535112"/>
            <a:ext cx="3467100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ВА702764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ВА674162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РА289182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458" name="Picture 2" descr="C:\Documents and Settings\prokoshina\Мои документы\Мои рисунки\2018-01-16-00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2273" y="2174875"/>
            <a:ext cx="283004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9460" name="Picture 4" descr="C:\Documents and Settings\prokoshina\Мои документы\Мои рисунки\2018-01-16-00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0848" y="2174875"/>
            <a:ext cx="289012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1535112"/>
            <a:ext cx="3237756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ВС31414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В340588/2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7107" name="Picture 3" descr="C:\Documents and Settings\prokoshina\Мои документы\Мои рисунки\2018-01-16-02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0357" y="2174875"/>
            <a:ext cx="255111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78612" y="2174875"/>
            <a:ext cx="239736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ВА807511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ВА711443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491" name="Picture 3" descr="C:\Documents and Settings\prokoshina\Мои документы\Мои рисунки\2018-01-16-035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80793" y="2174875"/>
            <a:ext cx="277023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3" descr="C:\Documents and Settings\prokoshina\Мои документы\Мои рисунки\2018-01-16-03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48016" y="2174875"/>
            <a:ext cx="285855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ВА662022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ВС33403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482" name="Picture 2" descr="C:\Documents and Settings\prokoshina\Мои документы\Мои рисунки\2018-01-16-00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7236" y="2174875"/>
            <a:ext cx="280011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483" name="Picture 3" descr="C:\Documents and Settings\prokoshina\Мои документы\Мои рисунки\2018-01-16-00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4254" y="2174875"/>
            <a:ext cx="278331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РА378130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ВА701922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 descr="C:\Documents and Settings\prokoshina\Мои документы\Мои рисунки\2018-01-16-00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6336" y="2174875"/>
            <a:ext cx="28419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1507" name="Picture 3" descr="C:\Documents and Settings\prokoshina\Мои документы\Мои рисунки\2018-01-16-007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2914" y="2174875"/>
            <a:ext cx="284599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95778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ВА698749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8" name="Picture 3" descr="C:\Documents and Settings\prokoshina\Мои документы\Мои рисунки\2018-01-16-02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55332" y="2174875"/>
            <a:ext cx="282116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1115616" y="1535112"/>
            <a:ext cx="3381772" cy="1029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ВС41543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1" name="Picture 2" descr="C:\Documents and Settings\prokoshina\Мои документы\Мои рисунки\2018-01-16-03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116572" y="2174875"/>
            <a:ext cx="272144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ВА657109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ВА684459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C:\Documents and Settings\prokoshina\Мои документы\Мои рисунки\2018-01-16-00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7018" y="2174875"/>
            <a:ext cx="288055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2531" name="Picture 3" descr="C:\Documents and Settings\prokoshina\Мои документы\Мои рисунки\2018-01-16-008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5621" y="2174875"/>
            <a:ext cx="278058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ВА758383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ВА712674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3554" name="Picture 2" descr="C:\Documents and Settings\prokoshina\Мои документы\Мои рисунки\2018-01-16-00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2746" y="2174875"/>
            <a:ext cx="262909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555" name="Picture 3" descr="C:\Documents and Settings\prokoshina\Мои документы\Мои рисунки\2018-01-16-00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5221" y="2174875"/>
            <a:ext cx="278138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ВА661949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ВА591743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78" name="Picture 2" descr="C:\Documents and Settings\prokoshina\Мои документы\Мои рисунки\2018-01-16-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05507" y="2174875"/>
            <a:ext cx="27435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9" name="Picture 3" descr="C:\Documents and Settings\prokoshina\Мои документы\Мои рисунки\2018-01-16-00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2124" y="2174875"/>
            <a:ext cx="290757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ВА690267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2"/>
            <a:ext cx="3538736" cy="1101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ВА691128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9394" name="Picture 2" descr="C:\Documents and Settings\prokoshina\Мои документы\Мои рисунки\2018-01-16-03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0798" y="2174875"/>
            <a:ext cx="281299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3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7022" y="2174875"/>
            <a:ext cx="283778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ВС49318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ВС52139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C:\Documents and Settings\prokoshina\Мои документы\Мои рисунки\2018-01-16-0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6536" y="2174875"/>
            <a:ext cx="28415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5603" name="Picture 3" descr="C:\Documents and Settings\prokoshina\Мои документы\Мои рисунки\2018-01-16-00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1234" y="2174875"/>
            <a:ext cx="282935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1029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ВА683980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ВА812757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39" name="Picture 3" descr="C:\Documents and Settings\prokoshina\Мои документы\Мои рисунки\2018-01-16-036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37447" y="2174875"/>
            <a:ext cx="285693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3" descr="C:\Documents and Settings\prokoshina\Мои документы\Мои рисунки\2018-01-16-03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72945" y="2174875"/>
            <a:ext cx="280869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Етапи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революції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1917–1921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років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: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березень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1917 –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квітень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1918.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діяльність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Центральної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Ради,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проголошення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Універсалів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квітня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 14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1918.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Правління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гетьмана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Павла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Скоропадського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грудень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1918 – листопад 1921.  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Встановлення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Директорії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УНР,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розгортання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придушення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масштабного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повстанського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535113"/>
            <a:ext cx="37418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ВА631283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1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899592" y="2204864"/>
            <a:ext cx="2458212" cy="372618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6096" y="1535113"/>
            <a:ext cx="325070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ВА614850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1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36096" y="2132856"/>
            <a:ext cx="2464308" cy="3749040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ВА624995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535113"/>
            <a:ext cx="361074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ВС51988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C:\Documents and Settings\prokoshina\Мои документы\Мои рисунки\2018-01-16-0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3825" y="2174875"/>
            <a:ext cx="284693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6627" name="Picture 3" descr="C:\Documents and Settings\prokoshina\Мои документы\Мои рисунки\2018-01-16-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25468" y="2174875"/>
            <a:ext cx="308088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ВА813315	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ВА810603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8130" name="Picture 2" descr="C:\Documents and Settings\prokoshina\Мои документы\Мои рисунки\2018-01-16-02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2413" y="2174875"/>
            <a:ext cx="28497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8131" name="Picture 3" descr="C:\Documents and Settings\prokoshina\Мои документы\Мои рисунки\2018-01-16-02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6179" y="2174875"/>
            <a:ext cx="287946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ВА577329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ВС50669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C:\Documents and Settings\prokoshina\Мои документы\Мои рисунки\2018-01-16-00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51072" y="2174875"/>
            <a:ext cx="265244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7651" name="Picture 3" descr="C:\Documents and Settings\prokoshina\Мои документы\Мои рисунки\2018-01-16-01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6050" y="2174875"/>
            <a:ext cx="283972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ВА603651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ВА744292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C:\Documents and Settings\prokoshina\Мои документы\Мои рисунки\2018-01-16-01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2651" y="2174875"/>
            <a:ext cx="282928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675" name="Picture 3" descr="C:\Documents and Settings\prokoshina\Мои документы\Мои рисунки\2018-01-16-0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7127" y="2174875"/>
            <a:ext cx="259757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ВА744337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РА288721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698" name="Picture 2" descr="C:\Documents and Settings\prokoshina\Мои документы\Мои рисунки\2018-01-16-0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81633" y="2174875"/>
            <a:ext cx="259132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699" name="Picture 3" descr="C:\Documents and Settings\prokoshina\Мои документы\Мои рисунки\2018-01-16-01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5668" y="2174875"/>
            <a:ext cx="286048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РА302895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РА421906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2" name="Picture 2" descr="C:\Documents and Settings\prokoshina\Мои документы\Мои рисунки\2018-01-16-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9505" y="2174875"/>
            <a:ext cx="28755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23" name="Picture 3" descr="C:\Documents and Settings\prokoshina\Мои документы\Мои рисунки\2018-01-16-0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0136" y="2174875"/>
            <a:ext cx="279155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РА320961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ВА582570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1746" name="Picture 2" descr="C:\Documents and Settings\prokoshina\Мои документы\Мои рисунки\2018-01-16-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0269" y="2174875"/>
            <a:ext cx="285404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1747" name="Picture 3" descr="C:\Documents and Settings\prokoshina\Мои документы\Мои рисунки\2018-01-16-01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7843" y="2174875"/>
            <a:ext cx="275613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В355078/1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1101799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ВА761463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78" name="Picture 2" descr="C:\Documents and Settings\prokoshina\Мои документы\Мои рисунки\2018-01-16-03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3036" y="2174875"/>
            <a:ext cx="292851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3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20015" y="2174875"/>
            <a:ext cx="289179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Р82535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ВА758605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2770" name="Picture 2" descr="C:\Documents and Settings\prokoshina\Мои документы\Мои рисунки\2018-01-16-0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2507" y="2174875"/>
            <a:ext cx="27895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2771" name="Picture 3" descr="C:\Documents and Settings\prokoshina\Мои документы\Мои рисунки\2018-01-16-011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0348" y="2174875"/>
            <a:ext cx="281112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ВА791847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Р102243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3794" name="Picture 2" descr="C:\Documents and Settings\prokoshina\Мои документы\Мои рисунки\2018-01-16-0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8457" y="2174875"/>
            <a:ext cx="279767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3795" name="Picture 3" descr="C:\Documents and Settings\prokoshina\Мои документы\Мои рисунки\2018-01-16-01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6401" y="2174875"/>
            <a:ext cx="277902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ВА812003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2"/>
            <a:ext cx="3466728" cy="102979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В346883/2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4274" name="Picture 2" descr="C:\Documents and Settings\prokoshina\Мои документы\Мои рисунки\2018-01-16-03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07848" y="2174875"/>
            <a:ext cx="253889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2" descr="C:\Documents and Settings\prokoshina\Мои документы\Мои рисунки\2018-01-16-03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59203" y="2174875"/>
            <a:ext cx="261341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РА358990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ВА731896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4818" name="Picture 2" descr="C:\Documents and Settings\prokoshina\Мои документы\Мои рисунки\2018-01-16-0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3547" y="2174875"/>
            <a:ext cx="282749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4819" name="Picture 3" descr="C:\Documents and Settings\prokoshina\Мои документы\Мои рисунки\2018-01-16-01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7046" y="2174875"/>
            <a:ext cx="283773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2"/>
            <a:ext cx="3453780" cy="102979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ВА813816</a:t>
            </a:r>
            <a:endParaRPr lang="ru-RU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ВА619905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1" name="Picture 3" descr="C:\Documents and Settings\prokoshina\Мои документы\Мои рисунки\2018-01-16-027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291830" y="2174875"/>
            <a:ext cx="274816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3" descr="C:\Documents and Settings\prokoshina\Мои документы\Мои рисунки\2018-01-16-03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027242" y="2174875"/>
            <a:ext cx="290010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ВА714366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ВА598441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C:\Documents and Settings\prokoshina\Мои документы\Мои рисунки\2018-01-16-027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6642" y="2174875"/>
            <a:ext cx="288130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87" name="Picture 3" descr="C:\Documents and Settings\prokoshina\Мои документы\Мои рисунки\2018-01-16-027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2537" y="2174875"/>
            <a:ext cx="278675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ВА771865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ВА640558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5842" name="Picture 2" descr="C:\Documents and Settings\prokoshina\Мои документы\Мои рисунки\2018-01-16-01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1294" y="2174875"/>
            <a:ext cx="293199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5843" name="Picture 3" descr="C:\Documents and Settings\prokoshina\Мои документы\Мои рисунки\2018-01-16-01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2195" y="2174875"/>
            <a:ext cx="282743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РА360578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ВА576337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6866" name="Picture 2" descr="C:\Documents and Settings\prokoshina\Мои документы\Мои рисунки\2018-01-16-0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0162" y="2174875"/>
            <a:ext cx="285426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6867" name="Picture 3" descr="C:\Documents and Settings\prokoshina\Мои документы\Мои рисунки\2018-01-16-01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4313" y="2174875"/>
            <a:ext cx="286319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РА373883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РА322519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0" name="Picture 2" descr="C:\Documents and Settings\prokoshina\Мои документы\Мои рисунки\2018-01-16-01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09174" y="2174875"/>
            <a:ext cx="27362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7891" name="Picture 3" descr="C:\Documents and Settings\prokoshina\Мои документы\Мои рисунки\2018-01-16-01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8789" y="2174875"/>
            <a:ext cx="279424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РЛ4064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ВА526421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14" name="Picture 2" descr="C:\Documents and Settings\prokoshina\Мои документы\Мои рисунки\2018-01-16-01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4315" y="2174875"/>
            <a:ext cx="280595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8915" name="Picture 3" descr="C:\Documents and Settings\prokoshina\Мои документы\Мои рисунки\2018-01-16-01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417007" y="2174875"/>
            <a:ext cx="249781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535113"/>
            <a:ext cx="366980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АО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484784"/>
            <a:ext cx="3465711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ВА691619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prokoshina\Мои документы\Мои рисунки\2018-01-16-0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81384" y="2174875"/>
            <a:ext cx="319182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7" name="Picture 3" descr="C:\Documents and Settings\prokoshina\Мои документы\Мои рисунки\2018-01-16-01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1654" y="2174875"/>
            <a:ext cx="284851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Р76687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РА379990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Documents and Settings\prokoshina\Мои документы\Мои рисунки\2018-01-16-0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2964" y="2174875"/>
            <a:ext cx="282866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051" name="Picture 3" descr="C:\Documents and Settings\prokoshina\Мои документы\Мои рисунки\2018-01-16-01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60955" y="2174875"/>
            <a:ext cx="280991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РА301468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ВА717971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Documents and Settings\prokoshina\Мои документы\Мои рисунки\2018-01-16-01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4738" y="2174875"/>
            <a:ext cx="272511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5" name="Picture 3" descr="C:\Documents and Settings\prokoshina\Мои документы\Мои рисунки\2018-01-16-01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8574" y="2174875"/>
            <a:ext cx="277467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СО25331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Содержимое 6" descr="унр1 - 001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78193" y="2174875"/>
            <a:ext cx="279820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64088" y="1535113"/>
            <a:ext cx="332271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В342481/10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 descr="унр1 - 001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5410136" y="2497741"/>
            <a:ext cx="2511552" cy="3305556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А123015/1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А123015/2-3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Documents and Settings\prokoshina\Мои документы\Мои рисунки\2018-01-16-0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2387" y="2174875"/>
            <a:ext cx="2889814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099" name="Picture 3" descr="C:\Documents and Settings\prokoshina\Мои документы\Мои рисунки\2018-01-16-01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2849" y="2174875"/>
            <a:ext cx="2866127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А123015/1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ВА703511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 descr="C:\Documents and Settings\prokoshina\Мои документы\Мои рисунки\2018-01-16-01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6138" y="2174875"/>
            <a:ext cx="280231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3" name="Picture 3" descr="C:\Documents and Settings\prokoshina\Мои документы\Мои рисунки\2018-01-16-015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1918" y="2174875"/>
            <a:ext cx="2767988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ВА589806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РА289514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Documents and Settings\prokoshina\Мои документы\Мои рисунки\2018-01-16-0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34558" y="2174875"/>
            <a:ext cx="288547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47" name="Picture 3" descr="C:\Documents and Settings\prokoshina\Мои документы\Мои рисунки\2018-01-16-01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47359" y="2174875"/>
            <a:ext cx="283710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ВА791856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В354239/1-2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C:\Documents and Settings\prokoshina\Мои документы\Мои рисунки\2018-01-16-01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0937" y="2174875"/>
            <a:ext cx="273271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71" name="Picture 3" descr="C:\Documents and Settings\prokoshina\Мои документы\Мои рисунки\2018-01-16-015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01396" y="2174875"/>
            <a:ext cx="272903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ВС29683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ВА570659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C:\Documents and Settings\prokoshina\Мои документы\Мои рисунки\2018-01-16-0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84866" y="2174875"/>
            <a:ext cx="2784856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195" name="Picture 3" descr="C:\Documents and Settings\prokoshina\Мои документы\Мои рисунки\2018-01-16-016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87221" y="2174875"/>
            <a:ext cx="275738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РА385361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РА307825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prokoshina\Мои документы\Мои рисунки\2018-01-16-01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58178" y="2174875"/>
            <a:ext cx="283823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219" name="Picture 3" descr="C:\Documents and Settings\prokoshina\Мои документы\Мои рисунки\2018-01-16-01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38027" y="2174875"/>
            <a:ext cx="285577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Р85454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Р83381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3" name="Picture 3" descr="C:\Documents and Settings\prokoshina\Мои документы\Мои рисунки\2018-01-16-01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3747" y="2174875"/>
            <a:ext cx="2807093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44" name="Picture 4" descr="C:\Documents and Settings\prokoshina\Мои документы\Мои рисунки\2018-01-16-016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7642" y="2174875"/>
            <a:ext cx="281654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29 квітня – 14 грудня 1918. Правління гетьмана Павла Скоропадського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ВА591103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538736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ВА744680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C:\Documents and Settings\prokoshina\Мои документы\Мои рисунки\2018-01-16-0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9403" y="2174875"/>
            <a:ext cx="279578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67" name="Picture 3" descr="C:\Documents and Settings\prokoshina\Мои документы\Мои рисунки\2018-01-16-01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81831" y="2174875"/>
            <a:ext cx="2968162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35113"/>
            <a:ext cx="345378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ВА643916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466728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ВС52297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 descr="C:\Documents and Settings\prokoshina\Мои документы\Мои рисунки\2018-01-16-01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809" y="2174875"/>
            <a:ext cx="2914970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2291" name="Picture 3" descr="C:\Documents and Settings\prokoshina\Мои документы\Мои рисунки\2018-01-16-017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54738" y="2174875"/>
            <a:ext cx="2822349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309764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ВА740475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ВА808405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4" name="Picture 2" descr="C:\Documents and Settings\prokoshina\Мои документы\Мои рисунки\2018-01-16-0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95778" y="2174875"/>
            <a:ext cx="2563031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15" name="Picture 3" descr="C:\Documents and Settings\prokoshina\Мои документы\Мои рисунки\2018-01-16-01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25255" y="2174875"/>
            <a:ext cx="2681315" cy="3951288"/>
          </a:xfrm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59595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2743</TotalTime>
  <Words>629</Words>
  <Application>Microsoft Office PowerPoint</Application>
  <PresentationFormat>Экран (4:3)</PresentationFormat>
  <Paragraphs>275</Paragraphs>
  <Slides>134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134</vt:i4>
      </vt:variant>
    </vt:vector>
  </HeadingPairs>
  <TitlesOfParts>
    <vt:vector size="135" baseType="lpstr">
      <vt:lpstr>Тема Office</vt:lpstr>
      <vt:lpstr>100-річчя подій Української революції 1917–1921 років – першого досвіду українського державотворення у ХХ столітті</vt:lpstr>
      <vt:lpstr>Українська революція 1917–1921 років розпочалася в умовах революційних потрясінь, які охопили Російську імперію у березні 1917-го. Ключовим її рушієм був український народ і його політична еліта, що еволюціонувала від ідей політичної автономії та федерації до усвідомлення власної державної незалежності.</vt:lpstr>
      <vt:lpstr>Революція була явищем загальноукраїнським. У всіх регіонах розвивався національний рух, створювалися та діяли українські органи влади, політичні партії та громадські інституції, відроджувалася культура.</vt:lpstr>
      <vt:lpstr>Цікаво, що термін “Українська революція” був уведений в обіг самими учасниками подій. Це визначення є в працях Михайла Грушевського, Володимира Винниченка, Симона Петлюри, Дмитра Дорошенка та інших діячів доби.</vt:lpstr>
      <vt:lpstr>Радянська історіографія старанно викорінювала цю дефініцію та поширювала свої поняття – “Велика Жовтнева соціалістична революція” та “Громадянська війна”. Усе, що не вписувалося в рамки “генеральної лінії партії”, подавалося як “контрреволюційне” та “буржуазне”. Проте, тим часом українські історики в діаспорі досліджували Українську революцію 1917–1921 років. Їх роботу продовжили вітчизняні науковці в незалежній Україні.</vt:lpstr>
      <vt:lpstr>Слайд 6</vt:lpstr>
      <vt:lpstr>Етапи революції 1917–1921 років : березень 1917 – квітень 1918. Утворення та діяльність Української Центральної Ради, проголошення її Універсалів; 29 квітня – 14 грудня 1918. Правління гетьмана Павла Скоропадського; грудень 1918 – листопад 1921.  Встановлення влади Директорії УНР, розгортання та придушення масштабного повстанського руху.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Березень 1917 – квітень 1918. Утворення та діяльність Української Центральної Ради, проголошення її Універсалів </vt:lpstr>
      <vt:lpstr>Перший етап Української революції розпочався відразу після перемоги російської Лютневої революції у Петрограді. В цей час у Києві було створено  національний представницький орган – Українську Центральну Раду (УЦР). Після Всеукраїнського національного конгресу вона з київської організації перетворилася на загальноукраїнську.   </vt:lpstr>
      <vt:lpstr>У І Універсалі УЦР заявила про політичну мету – здобуття української автономії у складі демократичної федеративної Російської республіки. Автономна Україна мала включати території, де українці становлять більшість населення.</vt:lpstr>
      <vt:lpstr>Слайд 33</vt:lpstr>
      <vt:lpstr>ІІ Універсалом Центральної Ради утворено виконавчий орган влади – Генеральний Секретаріат.</vt:lpstr>
      <vt:lpstr>У багатьох містах колишньої імперії відбувалося українське національне піднесення. Українці, що входили до частини Російської імператорської армії та Російського імператорського флоту, збиралися на мітинги, “українізувалися” та визнавали УЦР.</vt:lpstr>
      <vt:lpstr>Після захоплення в Петрограді влади більшовиками надії на демократичний устрій Росії поступово розвіялися.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29 квітня – 14 грудня 1918. Правління гетьмана Павла Скоропадського</vt:lpstr>
      <vt:lpstr>Слайд 98</vt:lpstr>
      <vt:lpstr>Слайд 99</vt:lpstr>
      <vt:lpstr>Слайд 100</vt:lpstr>
      <vt:lpstr>Слайд 101</vt:lpstr>
      <vt:lpstr>Слайд 102</vt:lpstr>
      <vt:lpstr>Слайд 103</vt:lpstr>
      <vt:lpstr>Слайд 104</vt:lpstr>
      <vt:lpstr>Слайд 105</vt:lpstr>
      <vt:lpstr>Слайд 106</vt:lpstr>
      <vt:lpstr>Слайд 107</vt:lpstr>
      <vt:lpstr>Слайд 108</vt:lpstr>
      <vt:lpstr>Слайд 109</vt:lpstr>
      <vt:lpstr>Слайд 110</vt:lpstr>
      <vt:lpstr>Слайд 111</vt:lpstr>
      <vt:lpstr>Слайд 112</vt:lpstr>
      <vt:lpstr>Слайд 113</vt:lpstr>
      <vt:lpstr>Слайд 114</vt:lpstr>
      <vt:lpstr>Слайд 115</vt:lpstr>
      <vt:lpstr>Слайд 116</vt:lpstr>
      <vt:lpstr>Слайд 117</vt:lpstr>
      <vt:lpstr>Слайд 118</vt:lpstr>
      <vt:lpstr>Слайд 119</vt:lpstr>
      <vt:lpstr>Грудень 1918 – листопад 1921.  Встановлення влади Директорії УНР, розгортання та придушення масштабного повстанського руху</vt:lpstr>
      <vt:lpstr>Слайд 121</vt:lpstr>
      <vt:lpstr>Слайд 122</vt:lpstr>
      <vt:lpstr>Слайд 123</vt:lpstr>
      <vt:lpstr>Слайд 124</vt:lpstr>
      <vt:lpstr>Слайд 125</vt:lpstr>
      <vt:lpstr>Слайд 126</vt:lpstr>
      <vt:lpstr>Слайд 127</vt:lpstr>
      <vt:lpstr>Слайд 128</vt:lpstr>
      <vt:lpstr>Слайд 129</vt:lpstr>
      <vt:lpstr>Слайд 130</vt:lpstr>
      <vt:lpstr>Слайд 131</vt:lpstr>
      <vt:lpstr>Слайд 132</vt:lpstr>
      <vt:lpstr>Слайд 133</vt:lpstr>
      <vt:lpstr>Джерела: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УНР</dc:title>
  <dc:creator>Admin</dc:creator>
  <cp:lastModifiedBy>Admin</cp:lastModifiedBy>
  <cp:revision>299</cp:revision>
  <dcterms:created xsi:type="dcterms:W3CDTF">2018-02-08T06:55:43Z</dcterms:created>
  <dcterms:modified xsi:type="dcterms:W3CDTF">2019-01-03T10:25:19Z</dcterms:modified>
</cp:coreProperties>
</file>