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2"/>
  </p:notesMasterIdLst>
  <p:handoutMasterIdLst>
    <p:handoutMasterId r:id="rId73"/>
  </p:handoutMasterIdLst>
  <p:sldIdLst>
    <p:sldId id="256" r:id="rId5"/>
    <p:sldId id="268" r:id="rId6"/>
    <p:sldId id="262" r:id="rId7"/>
    <p:sldId id="368" r:id="rId8"/>
    <p:sldId id="269" r:id="rId9"/>
    <p:sldId id="369" r:id="rId10"/>
    <p:sldId id="270" r:id="rId11"/>
    <p:sldId id="370" r:id="rId12"/>
    <p:sldId id="271" r:id="rId13"/>
    <p:sldId id="371" r:id="rId14"/>
    <p:sldId id="272" r:id="rId15"/>
    <p:sldId id="372" r:id="rId16"/>
    <p:sldId id="273" r:id="rId17"/>
    <p:sldId id="3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7" r:id="rId53"/>
    <p:sldId id="360" r:id="rId54"/>
    <p:sldId id="308" r:id="rId55"/>
    <p:sldId id="361" r:id="rId56"/>
    <p:sldId id="309" r:id="rId57"/>
    <p:sldId id="362" r:id="rId58"/>
    <p:sldId id="310" r:id="rId59"/>
    <p:sldId id="363" r:id="rId60"/>
    <p:sldId id="312" r:id="rId61"/>
    <p:sldId id="364" r:id="rId62"/>
    <p:sldId id="311" r:id="rId63"/>
    <p:sldId id="366" r:id="rId64"/>
    <p:sldId id="313" r:id="rId65"/>
    <p:sldId id="367" r:id="rId66"/>
    <p:sldId id="314" r:id="rId67"/>
    <p:sldId id="359" r:id="rId68"/>
    <p:sldId id="315" r:id="rId69"/>
    <p:sldId id="316" r:id="rId70"/>
    <p:sldId id="374" r:id="rId7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701" autoAdjust="0"/>
  </p:normalViewPr>
  <p:slideViewPr>
    <p:cSldViewPr snapToGrid="0" showGuides="1">
      <p:cViewPr varScale="1">
        <p:scale>
          <a:sx n="79" d="100"/>
          <a:sy n="79" d="100"/>
        </p:scale>
        <p:origin x="-102" y="-492"/>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13.06.2017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13.06.2017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smtClean="0"/>
              <a:t>Образец подзаголовка</a:t>
            </a:r>
            <a:endParaRPr lang="ru-RU" dirty="0"/>
          </a:p>
        </p:txBody>
      </p:sp>
      <p:sp>
        <p:nvSpPr>
          <p:cNvPr id="4" name="Дата 3"/>
          <p:cNvSpPr>
            <a:spLocks noGrp="1"/>
          </p:cNvSpPr>
          <p:nvPr>
            <p:ph type="dt" sz="half" idx="10"/>
          </p:nvPr>
        </p:nvSpPr>
        <p:spPr/>
        <p:txBody>
          <a:bodyPr rtlCol="0"/>
          <a:lstStyle>
            <a:lvl1pPr>
              <a:defRPr/>
            </a:lvl1pPr>
          </a:lstStyle>
          <a:p>
            <a:fld id="{3C522B8D-815E-429C-9EC2-505CEC215084}" type="datetime1">
              <a:rPr lang="ru-RU" smtClean="0"/>
              <a:pPr/>
              <a:t>13.06.2017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pic>
        <p:nvPicPr>
          <p:cNvPr id="11" name="Рисунок 10"/>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ru-RU" dirty="0"/>
          </a:p>
        </p:txBody>
      </p:sp>
      <p:sp>
        <p:nvSpPr>
          <p:cNvPr id="4" name="Текст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smtClean="0"/>
              <a:t>Образец текста</a:t>
            </a:r>
            <a:endParaRPr lang="ru-RU" dirty="0"/>
          </a:p>
        </p:txBody>
      </p:sp>
      <p:sp>
        <p:nvSpPr>
          <p:cNvPr id="5" name="Дата 4"/>
          <p:cNvSpPr>
            <a:spLocks noGrp="1"/>
          </p:cNvSpPr>
          <p:nvPr>
            <p:ph type="dt" sz="half" idx="10"/>
          </p:nvPr>
        </p:nvSpPr>
        <p:spPr/>
        <p:txBody>
          <a:bodyPr rtlCol="0"/>
          <a:lstStyle>
            <a:lvl1pPr>
              <a:defRPr/>
            </a:lvl1pPr>
          </a:lstStyle>
          <a:p>
            <a:fld id="{E80E4BC3-C763-48AA-8280-ACE59646066A}" type="datetime1">
              <a:rPr lang="ru-RU" smtClean="0"/>
              <a:pPr/>
              <a:t>13.06.2017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36D72474-459C-42C4-A0ED-A9AD89867D22}" type="datetime1">
              <a:rPr lang="ru-RU" smtClean="0"/>
              <a:pPr/>
              <a:t>13.06.2017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r>
              <a:rPr lang="ru-RU" dirty="0" smtClean="0"/>
              <a:t>09.10.2016</a:t>
            </a:r>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08D2BC5-0E5D-4645-A815-DFCA1A04B5A6}" type="datetime1">
              <a:rPr lang="ru-RU" smtClean="0"/>
              <a:pPr/>
              <a:t>13.06.2017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smtClean="0"/>
              <a:t>Образец подзаголовка</a:t>
            </a:r>
            <a:endParaRPr lang="ru-RU" dirty="0"/>
          </a:p>
        </p:txBody>
      </p:sp>
      <p:pic>
        <p:nvPicPr>
          <p:cNvPr id="10" name="Рисунок 9"/>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endParaRPr lang="ru-RU" dirty="0"/>
          </a:p>
        </p:txBody>
      </p:sp>
      <p:sp>
        <p:nvSpPr>
          <p:cNvPr id="19" name="Пояснительный текст"/>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ru-RU" sz="1100" b="1" i="1" dirty="0" smtClean="0">
                <a:latin typeface="Arial" pitchFamily="34" charset="0"/>
                <a:cs typeface="Arial" pitchFamily="34" charset="0"/>
              </a:rPr>
              <a:t>ПРИМЕЧАНИЕ</a:t>
            </a:r>
            <a:endParaRPr lang="ru-RU" sz="1200" b="1" i="1" dirty="0" smtClean="0">
              <a:latin typeface="Arial" pitchFamily="34" charset="0"/>
              <a:cs typeface="Arial" pitchFamily="34" charset="0"/>
            </a:endParaRPr>
          </a:p>
          <a:p>
            <a:pPr rtl="0"/>
            <a:r>
              <a:rPr lang="ru-RU" sz="1200" i="1" dirty="0" smtClean="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endParaRPr lang="ru-RU" sz="1200" i="1" dirty="0">
              <a:latin typeface="Arial" pitchFamily="34" charset="0"/>
              <a:cs typeface="Arial" pitchFamily="34" charset="0"/>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dirty="0" smtClean="0"/>
              <a:t>Образец текста</a:t>
            </a:r>
            <a:endParaRPr lang="ru-RU" dirty="0"/>
          </a:p>
        </p:txBody>
      </p:sp>
      <p:sp>
        <p:nvSpPr>
          <p:cNvPr id="4" name="Дата 3"/>
          <p:cNvSpPr>
            <a:spLocks noGrp="1"/>
          </p:cNvSpPr>
          <p:nvPr>
            <p:ph type="dt" sz="half" idx="10"/>
          </p:nvPr>
        </p:nvSpPr>
        <p:spPr/>
        <p:txBody>
          <a:bodyPr rtlCol="0"/>
          <a:lstStyle>
            <a:lvl1pPr>
              <a:defRPr/>
            </a:lvl1pPr>
          </a:lstStyle>
          <a:p>
            <a:fld id="{BF3049B1-F681-4AF5-B948-A3B940E9215A}" type="datetime1">
              <a:rPr lang="ru-RU" smtClean="0"/>
              <a:pPr/>
              <a:t>13.06.2017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pic>
        <p:nvPicPr>
          <p:cNvPr id="7" name="Рисунок 6"/>
          <p:cNvPicPr>
            <a:picLocks noChangeAspect="1"/>
          </p:cNvPicPr>
          <p:nvPr/>
        </p:nvPicPr>
        <p:blipFill>
          <a:blip r:embed="rId2" cstate="screen">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89071334-89C1-48F8-8089-E3D6AA3BB79C}" type="datetime1">
              <a:rPr lang="ru-RU" smtClean="0"/>
              <a:pPr/>
              <a:t>13.06.2017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smtClean="0"/>
              <a:t>Образец текста</a:t>
            </a:r>
            <a:endParaRPr lang="ru-RU" dirty="0"/>
          </a:p>
        </p:txBody>
      </p:sp>
      <p:sp>
        <p:nvSpPr>
          <p:cNvPr id="4" name="Объект 3"/>
          <p:cNvSpPr>
            <a:spLocks noGrp="1"/>
          </p:cNvSpPr>
          <p:nvPr>
            <p:ph sz="half" idx="2"/>
          </p:nvPr>
        </p:nvSpPr>
        <p:spPr>
          <a:xfrm>
            <a:off x="1104900" y="2424112"/>
            <a:ext cx="4919472" cy="3748088"/>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smtClean="0"/>
              <a:t>Образец текста</a:t>
            </a:r>
            <a:endParaRPr lang="ru-RU" dirty="0"/>
          </a:p>
        </p:txBody>
      </p:sp>
      <p:sp>
        <p:nvSpPr>
          <p:cNvPr id="6" name="Объект 5"/>
          <p:cNvSpPr>
            <a:spLocks noGrp="1"/>
          </p:cNvSpPr>
          <p:nvPr>
            <p:ph sz="quarter" idx="4"/>
          </p:nvPr>
        </p:nvSpPr>
        <p:spPr>
          <a:xfrm>
            <a:off x="6166110" y="2424112"/>
            <a:ext cx="4919472" cy="3748088"/>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3FDCDF3F-3D72-4F56-93A1-9DDD55AB6452}" type="datetime1">
              <a:rPr lang="ru-RU" smtClean="0"/>
              <a:pPr/>
              <a:t>13.06.2017</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dirty="0"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C5C11A32-C44A-4E32-8FFB-D057369B4F61}" type="datetime1">
              <a:rPr lang="ru-RU" smtClean="0"/>
              <a:pPr/>
              <a:t>13.06.2017</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5E5ECC2E-6DAB-4717-9C53-38589639C202}" type="datetime1">
              <a:rPr lang="ru-RU" smtClean="0"/>
              <a:pPr/>
              <a:t>13.06.2017</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smtClean="0"/>
              <a:t>Образец текста</a:t>
            </a:r>
            <a:endParaRPr lang="ru-RU" dirty="0"/>
          </a:p>
        </p:txBody>
      </p:sp>
      <p:sp>
        <p:nvSpPr>
          <p:cNvPr id="5" name="Дата 4"/>
          <p:cNvSpPr>
            <a:spLocks noGrp="1"/>
          </p:cNvSpPr>
          <p:nvPr>
            <p:ph type="dt" sz="half" idx="10"/>
          </p:nvPr>
        </p:nvSpPr>
        <p:spPr/>
        <p:txBody>
          <a:bodyPr rtlCol="0"/>
          <a:lstStyle>
            <a:lvl1pPr>
              <a:defRPr/>
            </a:lvl1pPr>
          </a:lstStyle>
          <a:p>
            <a:fld id="{2DC0002A-E6EF-4378-B5A3-22E20EA855B1}" type="datetime1">
              <a:rPr lang="ru-RU" smtClean="0"/>
              <a:pPr/>
              <a:t>13.06.2017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a:p>
            <a:pPr lvl="5" rtl="0"/>
            <a:r>
              <a:rPr lang="ru-RU" dirty="0" smtClean="0"/>
              <a:t>Шестой уровень</a:t>
            </a:r>
          </a:p>
          <a:p>
            <a:pPr lvl="6" rtl="0"/>
            <a:r>
              <a:rPr lang="ru-RU" dirty="0" smtClean="0"/>
              <a:t>Седьмой уровень</a:t>
            </a:r>
          </a:p>
          <a:p>
            <a:pPr lvl="7" rtl="0"/>
            <a:r>
              <a:rPr lang="ru-RU" dirty="0" smtClean="0"/>
              <a:t>Восьмой уровень</a:t>
            </a:r>
          </a:p>
          <a:p>
            <a:pPr lvl="8" rtl="0"/>
            <a:r>
              <a:rPr lang="ru-RU" dirty="0" smtClean="0"/>
              <a:t>Девятый уровень</a:t>
            </a:r>
            <a:endParaRPr lang="ru-RU" dirty="0"/>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A42E0B6C-3F58-4527-A133-F91FB65EBC2F}" type="datetime1">
              <a:rPr lang="ru-RU" smtClean="0"/>
              <a:pPr/>
              <a:t>13.06.2017</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onsilium.europa.eu/" TargetMode="External"/><Relationship Id="rId2" Type="http://schemas.openxmlformats.org/officeDocument/2006/relationships/hyperlink" Target="http://www.europarl.europa.eu/" TargetMode="External"/><Relationship Id="rId1" Type="http://schemas.openxmlformats.org/officeDocument/2006/relationships/slideLayout" Target="../slideLayouts/slideLayout1.xml"/><Relationship Id="rId4" Type="http://schemas.openxmlformats.org/officeDocument/2006/relationships/hyperlink" Target="http://europa.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ombudsman.europa.eu/" TargetMode="External"/><Relationship Id="rId3" Type="http://schemas.openxmlformats.org/officeDocument/2006/relationships/hyperlink" Target="http://www.eca.europa.eu/" TargetMode="External"/><Relationship Id="rId7" Type="http://schemas.openxmlformats.org/officeDocument/2006/relationships/hyperlink" Target="http://www.eib.europa.eu/" TargetMode="External"/><Relationship Id="rId2" Type="http://schemas.openxmlformats.org/officeDocument/2006/relationships/hyperlink" Target="http://www.curia.europa.eu/" TargetMode="External"/><Relationship Id="rId1" Type="http://schemas.openxmlformats.org/officeDocument/2006/relationships/slideLayout" Target="../slideLayouts/slideLayout1.xml"/><Relationship Id="rId6" Type="http://schemas.openxmlformats.org/officeDocument/2006/relationships/hyperlink" Target="http://www.ecb.int/" TargetMode="External"/><Relationship Id="rId5" Type="http://schemas.openxmlformats.org/officeDocument/2006/relationships/hyperlink" Target="http://www.cor.europa.eu/" TargetMode="External"/><Relationship Id="rId4" Type="http://schemas.openxmlformats.org/officeDocument/2006/relationships/hyperlink" Target="http://www.eesc.europa.e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ukraine-eu.mfa.gov.ua/ua/act/open/id/1697"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zakon2.rada.gov.ua/laws/show/994_029/paran445"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zakon2.rada.gov.ua/laws/show/984_011" TargetMode="External"/><Relationship Id="rId2" Type="http://schemas.openxmlformats.org/officeDocument/2006/relationships/hyperlink" Target="http://zakon2.rada.gov.ua/laws/show/847-2014-%D1%80"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s://uk.wikipedia.org/wiki/%D0%A5%D1%8C%D1%8E%D0%B3_%D0%9C%D1%96%D0%BD%D0%B3%D0%B0%D1%80%D0%B5%D0%BB%D0%BB%D1%96"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delucr.ec.europa.eu/erasmus_mundus_uk.html" TargetMode="External"/><Relationship Id="rId2" Type="http://schemas.openxmlformats.org/officeDocument/2006/relationships/hyperlink" Target="http://delukr.ec.europa.eu/page31528.html" TargetMode="External"/><Relationship Id="rId1" Type="http://schemas.openxmlformats.org/officeDocument/2006/relationships/slideLayout" Target="../slideLayouts/slideLayout1.xml"/><Relationship Id="rId4" Type="http://schemas.openxmlformats.org/officeDocument/2006/relationships/hyperlink" Target="http://www.delukr.ec.europa.eu/page1138.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104900" y="2292094"/>
            <a:ext cx="5427705" cy="2219691"/>
          </a:xfrm>
        </p:spPr>
        <p:txBody>
          <a:bodyPr rtlCol="0" anchor="ctr"/>
          <a:lstStyle/>
          <a:p>
            <a:pPr rtl="0"/>
            <a:r>
              <a:rPr lang="ru-RU" dirty="0" smtClean="0"/>
              <a:t>ЄС </a:t>
            </a:r>
            <a:r>
              <a:rPr lang="ru-RU" smtClean="0"/>
              <a:t>- УКРАЇНА</a:t>
            </a:r>
            <a:endParaRPr lang="ru-RU" dirty="0"/>
          </a:p>
        </p:txBody>
      </p:sp>
      <p:pic>
        <p:nvPicPr>
          <p:cNvPr id="4" name="Рисунок 3" descr="Открытая книга на столе, размытые полки с книгами на заднем плане"/>
          <p:cNvPicPr>
            <a:picLocks noGrp="1" noChangeAspect="1"/>
          </p:cNvPicPr>
          <p:nvPr>
            <p:ph type="pic" sz="quarter" idx="13"/>
          </p:nvPr>
        </p:nvPicPr>
        <p:blipFill>
          <a:blip r:embed="rId2" cstate="screen"/>
          <a:stretch>
            <a:fillRect/>
          </a:stretch>
        </p:blipFill>
        <p:spPr>
          <a:xfrm>
            <a:off x="6509084" y="1371600"/>
            <a:ext cx="5682916" cy="4102768"/>
          </a:xfrm>
        </p:spPr>
      </p:pic>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9073" y="2256000"/>
            <a:ext cx="11333748" cy="3061958"/>
          </a:xfrm>
        </p:spPr>
        <p:txBody>
          <a:bodyPr rtlCol="0">
            <a:normAutofit fontScale="90000"/>
          </a:bodyPr>
          <a:lstStyle/>
          <a:p>
            <a:r>
              <a:rPr lang="ru-RU" sz="1600" b="1" dirty="0" err="1" smtClean="0">
                <a:latin typeface="Arial" pitchFamily="34" charset="0"/>
                <a:cs typeface="Arial" pitchFamily="34" charset="0"/>
              </a:rPr>
              <a:t>Програма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прикордонного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співробітництва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a:t>
            </a:r>
            <a:r>
              <a:rPr lang="ru-RU" sz="1600" b="1" dirty="0" smtClean="0">
                <a:latin typeface="Arial" pitchFamily="34" charset="0"/>
                <a:cs typeface="Arial" pitchFamily="34" charset="0"/>
              </a:rPr>
              <a:t> одним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пріоритетів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Європейського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інструменту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сусідства</a:t>
            </a:r>
            <a:r>
              <a:rPr lang="ru-RU" sz="1600" b="1" dirty="0" smtClean="0">
                <a:latin typeface="Arial" pitchFamily="34" charset="0"/>
                <a:cs typeface="Arial" pitchFamily="34" charset="0"/>
              </a:rPr>
              <a:t> та партнерства. Мета </a:t>
            </a:r>
            <a:r>
              <a:rPr lang="ru-RU" sz="1600" b="1" dirty="0" err="1" smtClean="0">
                <a:latin typeface="Arial" pitchFamily="34" charset="0"/>
                <a:cs typeface="Arial" pitchFamily="34" charset="0"/>
              </a:rPr>
              <a:t>програми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полягає</a:t>
            </a:r>
            <a:r>
              <a:rPr lang="ru-RU" sz="1600" b="1" dirty="0" smtClean="0">
                <a:latin typeface="Arial" pitchFamily="34" charset="0"/>
                <a:cs typeface="Arial" pitchFamily="34" charset="0"/>
              </a:rPr>
              <a:t> у </a:t>
            </a:r>
            <a:r>
              <a:rPr lang="ru-RU" sz="1600" b="1" dirty="0" err="1" smtClean="0">
                <a:latin typeface="Arial" pitchFamily="34" charset="0"/>
                <a:cs typeface="Arial" pitchFamily="34" charset="0"/>
              </a:rPr>
              <a:t>зміцненні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співпраці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між</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країнами-членами</a:t>
            </a:r>
            <a:r>
              <a:rPr lang="ru-RU" sz="1600" b="1" dirty="0" smtClean="0">
                <a:latin typeface="Arial" pitchFamily="34" charset="0"/>
                <a:cs typeface="Arial" pitchFamily="34" charset="0"/>
              </a:rPr>
              <a:t> ЄС та </a:t>
            </a:r>
            <a:r>
              <a:rPr lang="ru-RU" sz="1600" b="1" dirty="0" err="1" smtClean="0">
                <a:latin typeface="Arial" pitchFamily="34" charset="0"/>
                <a:cs typeface="Arial" pitchFamily="34" charset="0"/>
              </a:rPr>
              <a:t>країнами-партнерами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які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розташовані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біля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зовнішніх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кордонів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Європейського</a:t>
            </a:r>
            <a:r>
              <a:rPr lang="ru-RU" sz="1600" b="1" dirty="0" smtClean="0">
                <a:latin typeface="Arial" pitchFamily="34" charset="0"/>
                <a:cs typeface="Arial" pitchFamily="34" charset="0"/>
              </a:rPr>
              <a:t> Союзу.</a:t>
            </a:r>
            <a:br>
              <a:rPr lang="ru-RU" sz="1600" b="1" dirty="0" smtClean="0">
                <a:latin typeface="Arial" pitchFamily="34" charset="0"/>
                <a:cs typeface="Arial" pitchFamily="34" charset="0"/>
              </a:rPr>
            </a:br>
            <a:r>
              <a:rPr lang="en-US" sz="1600" b="1" dirty="0" smtClean="0">
                <a:solidFill>
                  <a:schemeClr val="bg2">
                    <a:lumMod val="25000"/>
                  </a:schemeClr>
                </a:solidFill>
                <a:latin typeface="Arial" pitchFamily="34" charset="0"/>
                <a:cs typeface="Arial" pitchFamily="34" charset="0"/>
              </a:rPr>
              <a:t>http://www.delukr.ec.europa.eu./page1143.html</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Twinning - </a:t>
            </a:r>
            <a:r>
              <a:rPr lang="ru-RU" sz="1600" b="1" dirty="0" err="1" smtClean="0">
                <a:latin typeface="Arial" pitchFamily="34" charset="0"/>
                <a:cs typeface="Arial" pitchFamily="34" charset="0"/>
              </a:rPr>
              <a:t>ініціатива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Комісії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започаткована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метою </a:t>
            </a:r>
            <a:r>
              <a:rPr lang="ru-RU" sz="1600" b="1" dirty="0" err="1" smtClean="0">
                <a:latin typeface="Arial" pitchFamily="34" charset="0"/>
                <a:cs typeface="Arial" pitchFamily="34" charset="0"/>
              </a:rPr>
              <a:t>надання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допомоги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країнам-бенефіціарам</a:t>
            </a:r>
            <a:r>
              <a:rPr lang="ru-RU" sz="1600" b="1" dirty="0" smtClean="0">
                <a:latin typeface="Arial" pitchFamily="34" charset="0"/>
                <a:cs typeface="Arial" pitchFamily="34" charset="0"/>
              </a:rPr>
              <a:t> у </a:t>
            </a:r>
            <a:r>
              <a:rPr lang="ru-RU" sz="1600" b="1" dirty="0" err="1" smtClean="0">
                <a:latin typeface="Arial" pitchFamily="34" charset="0"/>
                <a:cs typeface="Arial" pitchFamily="34" charset="0"/>
              </a:rPr>
              <a:t>розбудові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сучасних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ефективних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органів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центральної</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місцевої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влади</a:t>
            </a:r>
            <a:r>
              <a:rPr lang="ru-RU" sz="1600" b="1" dirty="0" smtClean="0">
                <a:latin typeface="Arial" pitchFamily="34" charset="0"/>
                <a:cs typeface="Arial" pitchFamily="34" charset="0"/>
              </a:rPr>
              <a:t>, структура, </a:t>
            </a:r>
            <a:r>
              <a:rPr lang="ru-RU" sz="1600" b="1" dirty="0" err="1" smtClean="0">
                <a:latin typeface="Arial" pitchFamily="34" charset="0"/>
                <a:cs typeface="Arial" pitchFamily="34" charset="0"/>
              </a:rPr>
              <a:t>людські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ресурси</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управлінський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потенціал</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яких</a:t>
            </a:r>
            <a:r>
              <a:rPr lang="ru-RU" sz="1600" b="1" dirty="0" smtClean="0">
                <a:latin typeface="Arial" pitchFamily="34" charset="0"/>
                <a:cs typeface="Arial" pitchFamily="34" charset="0"/>
              </a:rPr>
              <a:t> дозволяли б </a:t>
            </a:r>
            <a:r>
              <a:rPr lang="ru-RU" sz="1600" b="1" dirty="0" err="1" smtClean="0">
                <a:latin typeface="Arial" pitchFamily="34" charset="0"/>
                <a:cs typeface="Arial" pitchFamily="34" charset="0"/>
              </a:rPr>
              <a:t>впроваджувати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законодавство</a:t>
            </a:r>
            <a:r>
              <a:rPr lang="ru-RU" sz="1600" b="1" dirty="0" smtClean="0">
                <a:latin typeface="Arial" pitchFamily="34" charset="0"/>
                <a:cs typeface="Arial" pitchFamily="34" charset="0"/>
              </a:rPr>
              <a:t> (</a:t>
            </a:r>
            <a:r>
              <a:rPr lang="en-US" sz="1600" b="1" dirty="0" err="1" smtClean="0">
                <a:latin typeface="Arial" pitchFamily="34" charset="0"/>
                <a:cs typeface="Arial" pitchFamily="34" charset="0"/>
              </a:rPr>
              <a:t>acquis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communautaire</a:t>
            </a: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на </a:t>
            </a:r>
            <a:r>
              <a:rPr lang="ru-RU" sz="1600" b="1" dirty="0" err="1" smtClean="0">
                <a:latin typeface="Arial" pitchFamily="34" charset="0"/>
                <a:cs typeface="Arial" pitchFamily="34" charset="0"/>
              </a:rPr>
              <a:t>рівні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стандартів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прийнятих</a:t>
            </a:r>
            <a:r>
              <a:rPr lang="ru-RU" sz="1600" b="1" dirty="0" smtClean="0">
                <a:latin typeface="Arial" pitchFamily="34" charset="0"/>
                <a:cs typeface="Arial" pitchFamily="34" charset="0"/>
              </a:rPr>
              <a:t> у </a:t>
            </a:r>
            <a:r>
              <a:rPr lang="ru-RU" sz="1600" b="1" dirty="0" err="1" smtClean="0">
                <a:latin typeface="Arial" pitchFamily="34" charset="0"/>
                <a:cs typeface="Arial" pitchFamily="34" charset="0"/>
              </a:rPr>
              <a:t>країнах-членах</a:t>
            </a:r>
            <a:r>
              <a:rPr lang="ru-RU" sz="1600" b="1" dirty="0" smtClean="0">
                <a:latin typeface="Arial" pitchFamily="34" charset="0"/>
                <a:cs typeface="Arial" pitchFamily="34" charset="0"/>
              </a:rPr>
              <a:t> ЄС.</a:t>
            </a:r>
            <a:br>
              <a:rPr lang="ru-RU" sz="1600" b="1" dirty="0" smtClean="0">
                <a:latin typeface="Arial" pitchFamily="34" charset="0"/>
                <a:cs typeface="Arial" pitchFamily="34" charset="0"/>
              </a:rPr>
            </a:br>
            <a:r>
              <a:rPr lang="en-US" sz="1600" b="1" dirty="0" smtClean="0">
                <a:solidFill>
                  <a:schemeClr val="bg2">
                    <a:lumMod val="25000"/>
                  </a:schemeClr>
                </a:solidFill>
                <a:latin typeface="Arial" pitchFamily="34" charset="0"/>
                <a:cs typeface="Arial" pitchFamily="34" charset="0"/>
              </a:rPr>
              <a:t>http://www.twinning.com.ua/</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 </a:t>
            </a:r>
            <a:br>
              <a:rPr lang="en-US" sz="1600" b="1" dirty="0" smtClean="0">
                <a:latin typeface="Arial" pitchFamily="34" charset="0"/>
                <a:cs typeface="Arial" pitchFamily="34" charset="0"/>
              </a:rPr>
            </a:br>
            <a:r>
              <a:rPr lang="ru-RU" sz="1600" b="1" dirty="0" smtClean="0">
                <a:latin typeface="Arial" pitchFamily="34" charset="0"/>
                <a:cs typeface="Arial" pitchFamily="34" charset="0"/>
              </a:rPr>
              <a:t>ТАІЕХ (</a:t>
            </a:r>
            <a:r>
              <a:rPr lang="en-US" sz="1600" b="1" dirty="0" smtClean="0">
                <a:latin typeface="Arial" pitchFamily="34" charset="0"/>
                <a:cs typeface="Arial" pitchFamily="34" charset="0"/>
              </a:rPr>
              <a:t>Technical Assistant information Exchange] - </a:t>
            </a:r>
            <a:r>
              <a:rPr lang="ru-RU" sz="1600" b="1" dirty="0" err="1" smtClean="0">
                <a:latin typeface="Arial" pitchFamily="34" charset="0"/>
                <a:cs typeface="Arial" pitchFamily="34" charset="0"/>
              </a:rPr>
              <a:t>це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інструмент</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зовнішньої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допомоги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що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надається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Європейською</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Комісією</a:t>
            </a:r>
            <a:r>
              <a:rPr lang="ru-RU" sz="1600" b="1" dirty="0" smtClean="0">
                <a:latin typeface="Arial" pitchFamily="34" charset="0"/>
                <a:cs typeface="Arial" pitchFamily="34" charset="0"/>
              </a:rPr>
              <a:t> для </a:t>
            </a:r>
            <a:r>
              <a:rPr lang="ru-RU" sz="1600" b="1" dirty="0" err="1" smtClean="0">
                <a:latin typeface="Arial" pitchFamily="34" charset="0"/>
                <a:cs typeface="Arial" pitchFamily="34" charset="0"/>
              </a:rPr>
              <a:t>обміну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інформацією</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метою </a:t>
            </a:r>
            <a:r>
              <a:rPr lang="ru-RU" sz="1600" b="1" dirty="0" err="1" smtClean="0">
                <a:latin typeface="Arial" pitchFamily="34" charset="0"/>
                <a:cs typeface="Arial" pitchFamily="34" charset="0"/>
              </a:rPr>
              <a:t>розбудови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інституціональної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спроможності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необхідної</a:t>
            </a:r>
            <a:r>
              <a:rPr lang="ru-RU" sz="1600" b="1" dirty="0" smtClean="0">
                <a:latin typeface="Arial" pitchFamily="34" charset="0"/>
                <a:cs typeface="Arial" pitchFamily="34" charset="0"/>
              </a:rPr>
              <a:t> для </a:t>
            </a:r>
            <a:r>
              <a:rPr lang="ru-RU" sz="1600" b="1" dirty="0" err="1" smtClean="0">
                <a:latin typeface="Arial" pitchFamily="34" charset="0"/>
                <a:cs typeface="Arial" pitchFamily="34" charset="0"/>
              </a:rPr>
              <a:t>адаптації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національного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законодавства</a:t>
            </a:r>
            <a:r>
              <a:rPr lang="ru-RU" sz="1600" b="1" dirty="0" smtClean="0">
                <a:latin typeface="Arial" pitchFamily="34" charset="0"/>
                <a:cs typeface="Arial" pitchFamily="34" charset="0"/>
              </a:rPr>
              <a:t> до </a:t>
            </a:r>
            <a:r>
              <a:rPr lang="ru-RU" sz="1600" b="1" dirty="0" err="1" smtClean="0">
                <a:latin typeface="Arial" pitchFamily="34" charset="0"/>
                <a:cs typeface="Arial" pitchFamily="34" charset="0"/>
              </a:rPr>
              <a:t>європейських</a:t>
            </a:r>
            <a:r>
              <a:rPr lang="ru-RU" sz="1600" b="1" dirty="0" smtClean="0">
                <a:latin typeface="Arial" pitchFamily="34" charset="0"/>
                <a:cs typeface="Arial" pitchFamily="34" charset="0"/>
              </a:rPr>
              <a:t> норм.</a:t>
            </a:r>
            <a:br>
              <a:rPr lang="ru-RU" sz="1600" b="1" dirty="0" smtClean="0">
                <a:latin typeface="Arial" pitchFamily="34" charset="0"/>
                <a:cs typeface="Arial" pitchFamily="34" charset="0"/>
              </a:rPr>
            </a:br>
            <a:r>
              <a:rPr lang="en-US" sz="1600" b="1" dirty="0" smtClean="0">
                <a:solidFill>
                  <a:schemeClr val="bg2">
                    <a:lumMod val="25000"/>
                  </a:schemeClr>
                </a:solidFill>
                <a:latin typeface="Arial" pitchFamily="34" charset="0"/>
                <a:cs typeface="Arial" pitchFamily="34" charset="0"/>
              </a:rPr>
              <a:t>http://taiex.ec.europa.eu/</a:t>
            </a:r>
            <a:r>
              <a:rPr lang="en-US" sz="1600" dirty="0" smtClean="0"/>
              <a:t/>
            </a:r>
            <a:br>
              <a:rPr lang="en-US" sz="1600" dirty="0" smtClean="0"/>
            </a:br>
            <a:endParaRPr lang="ru-RU" sz="1600"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2"/>
            <a:ext cx="4919472" cy="445169"/>
          </a:xfrm>
        </p:spPr>
        <p:txBody>
          <a:bodyPr/>
          <a:lstStyle/>
          <a:p>
            <a:r>
              <a:rPr lang="uk-UA" dirty="0" smtClean="0"/>
              <a:t>ВА703641</a:t>
            </a:r>
            <a:endParaRPr lang="en-US" dirty="0"/>
          </a:p>
        </p:txBody>
      </p:sp>
      <p:sp>
        <p:nvSpPr>
          <p:cNvPr id="5" name="Текст 4"/>
          <p:cNvSpPr>
            <a:spLocks noGrp="1"/>
          </p:cNvSpPr>
          <p:nvPr>
            <p:ph type="body" sz="quarter" idx="3"/>
          </p:nvPr>
        </p:nvSpPr>
        <p:spPr>
          <a:xfrm>
            <a:off x="8349915" y="1311442"/>
            <a:ext cx="3152273" cy="445169"/>
          </a:xfrm>
        </p:spPr>
        <p:txBody>
          <a:bodyPr/>
          <a:lstStyle/>
          <a:p>
            <a:r>
              <a:rPr lang="uk-UA" dirty="0" smtClean="0"/>
              <a:t>                  ВА600083</a:t>
            </a:r>
            <a:endParaRPr lang="en-US" dirty="0"/>
          </a:p>
        </p:txBody>
      </p:sp>
      <p:pic>
        <p:nvPicPr>
          <p:cNvPr id="5122" name="Picture 2" descr="C:\Documents and Settings\Admin\Мои документы\Мои рисунки\ес\img249.jpg"/>
          <p:cNvPicPr>
            <a:picLocks noGrp="1" noChangeAspect="1" noChangeArrowheads="1"/>
          </p:cNvPicPr>
          <p:nvPr>
            <p:ph sz="half" idx="2"/>
          </p:nvPr>
        </p:nvPicPr>
        <p:blipFill>
          <a:blip r:embed="rId2" cstate="screen"/>
          <a:srcRect/>
          <a:stretch>
            <a:fillRect/>
          </a:stretch>
        </p:blipFill>
        <p:spPr bwMode="auto">
          <a:xfrm>
            <a:off x="1617503" y="1774407"/>
            <a:ext cx="3489711" cy="486000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5123" name="Picture 3" descr="C:\Documents and Settings\Admin\Мои документы\Мои рисунки\ес\img251.jpg"/>
          <p:cNvPicPr>
            <a:picLocks noGrp="1" noChangeAspect="1" noChangeArrowheads="1"/>
          </p:cNvPicPr>
          <p:nvPr>
            <p:ph sz="quarter" idx="4"/>
          </p:nvPr>
        </p:nvPicPr>
        <p:blipFill>
          <a:blip r:embed="rId3" cstate="screen"/>
          <a:srcRect/>
          <a:stretch>
            <a:fillRect/>
          </a:stretch>
        </p:blipFill>
        <p:spPr bwMode="auto">
          <a:xfrm>
            <a:off x="7303013" y="1774407"/>
            <a:ext cx="3523665" cy="486000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8915" y="2418347"/>
            <a:ext cx="11466095" cy="3019927"/>
          </a:xfrm>
        </p:spPr>
        <p:txBody>
          <a:bodyPr rtlCol="0">
            <a:normAutofit fontScale="90000"/>
          </a:bodyPr>
          <a:lstStyle/>
          <a:p>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Інституційний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трикутник</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Три </a:t>
            </a:r>
            <a:r>
              <a:rPr lang="ru-RU" sz="1600" b="1" dirty="0" err="1" smtClean="0">
                <a:latin typeface="Arial" pitchFamily="34" charset="0"/>
                <a:cs typeface="Arial" pitchFamily="34" charset="0"/>
              </a:rPr>
              <a:t>структури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ухвалення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рішень</a:t>
            </a:r>
            <a:r>
              <a:rPr lang="ru-RU" sz="1600" b="1" dirty="0" smtClean="0">
                <a:latin typeface="Arial" pitchFamily="34" charset="0"/>
                <a:cs typeface="Arial" pitchFamily="34" charset="0"/>
              </a:rPr>
              <a:t> у ЄС- </a:t>
            </a:r>
            <a:r>
              <a:rPr lang="ru-RU" sz="1600" b="1" dirty="0" err="1" smtClean="0">
                <a:latin typeface="Arial" pitchFamily="34" charset="0"/>
                <a:cs typeface="Arial" pitchFamily="34" charset="0"/>
              </a:rPr>
              <a:t>це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hlinkClick r:id="rId2"/>
              </a:rPr>
              <a:t>Європейський</a:t>
            </a:r>
            <a:r>
              <a:rPr lang="ru-RU" sz="1600" b="1" dirty="0" smtClean="0">
                <a:latin typeface="Arial" pitchFamily="34" charset="0"/>
                <a:cs typeface="Arial" pitchFamily="34" charset="0"/>
                <a:hlinkClick r:id="rId2"/>
              </a:rPr>
              <a:t> Парламент</a:t>
            </a:r>
            <a:r>
              <a:rPr lang="ru-RU" sz="1600" b="1" dirty="0" smtClean="0">
                <a:latin typeface="Arial" pitchFamily="34" charset="0"/>
                <a:cs typeface="Arial" pitchFamily="34" charset="0"/>
              </a:rPr>
              <a:t>,  </a:t>
            </a:r>
            <a:r>
              <a:rPr lang="ru-RU" sz="1600" b="1" dirty="0" smtClean="0">
                <a:latin typeface="Arial" pitchFamily="34" charset="0"/>
                <a:cs typeface="Arial" pitchFamily="34" charset="0"/>
                <a:hlinkClick r:id="rId3"/>
              </a:rPr>
              <a:t>Рада </a:t>
            </a:r>
            <a:r>
              <a:rPr lang="ru-RU" sz="1600" b="1" dirty="0" err="1" smtClean="0">
                <a:latin typeface="Arial" pitchFamily="34" charset="0"/>
                <a:cs typeface="Arial" pitchFamily="34" charset="0"/>
                <a:hlinkClick r:id="rId3"/>
              </a:rPr>
              <a:t>Європейського</a:t>
            </a:r>
            <a:r>
              <a:rPr lang="ru-RU" sz="1600" b="1" dirty="0" smtClean="0">
                <a:latin typeface="Arial" pitchFamily="34" charset="0"/>
                <a:cs typeface="Arial" pitchFamily="34" charset="0"/>
                <a:hlinkClick r:id="rId3"/>
              </a:rPr>
              <a:t> Союзу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hlinkClick r:id="rId4"/>
              </a:rPr>
              <a:t>Європейська</a:t>
            </a:r>
            <a:r>
              <a:rPr lang="ru-RU" sz="1600" b="1" dirty="0" smtClean="0">
                <a:latin typeface="Arial" pitchFamily="34" charset="0"/>
                <a:cs typeface="Arial" pitchFamily="34" charset="0"/>
                <a:hlinkClick r:id="rId4"/>
              </a:rPr>
              <a:t> </a:t>
            </a:r>
            <a:r>
              <a:rPr lang="ru-RU" sz="1600" b="1" dirty="0" err="1" smtClean="0">
                <a:latin typeface="Arial" pitchFamily="34" charset="0"/>
                <a:cs typeface="Arial" pitchFamily="34" charset="0"/>
                <a:hlinkClick r:id="rId4"/>
              </a:rPr>
              <a:t>Комісія</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hlinkClick r:id="rId2"/>
              </a:rPr>
              <a:t>Європейський</a:t>
            </a:r>
            <a:r>
              <a:rPr lang="ru-RU" sz="1600" b="1" dirty="0" smtClean="0">
                <a:latin typeface="Arial" pitchFamily="34" charset="0"/>
                <a:cs typeface="Arial" pitchFamily="34" charset="0"/>
                <a:hlinkClick r:id="rId2"/>
              </a:rPr>
              <a:t> Парламент</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представляє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громадян</a:t>
            </a:r>
            <a:r>
              <a:rPr lang="ru-RU" sz="1600" b="1" dirty="0" smtClean="0">
                <a:latin typeface="Arial" pitchFamily="34" charset="0"/>
                <a:cs typeface="Arial" pitchFamily="34" charset="0"/>
              </a:rPr>
              <a:t> держав ЄС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прямо </a:t>
            </a:r>
            <a:r>
              <a:rPr lang="ru-RU" sz="1600" b="1" dirty="0" err="1" smtClean="0">
                <a:latin typeface="Arial" pitchFamily="34" charset="0"/>
                <a:cs typeface="Arial" pitchFamily="34" charset="0"/>
              </a:rPr>
              <a:t>обирається</a:t>
            </a:r>
            <a:r>
              <a:rPr lang="ru-RU" sz="1600" b="1" dirty="0" smtClean="0">
                <a:latin typeface="Arial" pitchFamily="34" charset="0"/>
                <a:cs typeface="Arial" pitchFamily="34" charset="0"/>
              </a:rPr>
              <a:t> ними. Бере участь в </a:t>
            </a:r>
            <a:r>
              <a:rPr lang="ru-RU" sz="1600" b="1" dirty="0" err="1" smtClean="0">
                <a:latin typeface="Arial" pitchFamily="34" charset="0"/>
                <a:cs typeface="Arial" pitchFamily="34" charset="0"/>
              </a:rPr>
              <a:t>ухваленні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законодавства</a:t>
            </a:r>
            <a:r>
              <a:rPr lang="ru-RU" sz="1600" b="1" dirty="0" smtClean="0">
                <a:latin typeface="Arial" pitchFamily="34" charset="0"/>
                <a:cs typeface="Arial" pitchFamily="34" charset="0"/>
              </a:rPr>
              <a:t> ЄС, бюджету ЄС та </a:t>
            </a:r>
            <a:r>
              <a:rPr lang="ru-RU" sz="1600" b="1" dirty="0" err="1" smtClean="0">
                <a:latin typeface="Arial" pitchFamily="34" charset="0"/>
                <a:cs typeface="Arial" pitchFamily="34" charset="0"/>
              </a:rPr>
              <a:t>здійснює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нагляд</a:t>
            </a:r>
            <a:r>
              <a:rPr lang="ru-RU" sz="1600" b="1" dirty="0" smtClean="0">
                <a:latin typeface="Arial" pitchFamily="34" charset="0"/>
                <a:cs typeface="Arial" pitchFamily="34" charset="0"/>
              </a:rPr>
              <a:t> за </a:t>
            </a:r>
            <a:r>
              <a:rPr lang="ru-RU" sz="1600" b="1" dirty="0" err="1" smtClean="0">
                <a:latin typeface="Arial" pitchFamily="34" charset="0"/>
                <a:cs typeface="Arial" pitchFamily="34" charset="0"/>
              </a:rPr>
              <a:t>діяльністю</a:t>
            </a:r>
            <a:r>
              <a:rPr lang="ru-RU" sz="1600" b="1" dirty="0" smtClean="0">
                <a:latin typeface="Arial" pitchFamily="34" charset="0"/>
                <a:cs typeface="Arial" pitchFamily="34" charset="0"/>
              </a:rPr>
              <a:t> ЄС;</a:t>
            </a:r>
            <a:br>
              <a:rPr lang="ru-RU" sz="1600" b="1" dirty="0" smtClean="0">
                <a:latin typeface="Arial" pitchFamily="34" charset="0"/>
                <a:cs typeface="Arial" pitchFamily="34" charset="0"/>
              </a:rPr>
            </a:br>
            <a:r>
              <a:rPr lang="ru-RU" sz="1600" b="1" dirty="0" smtClean="0">
                <a:latin typeface="Arial" pitchFamily="34" charset="0"/>
                <a:cs typeface="Arial" pitchFamily="34" charset="0"/>
                <a:hlinkClick r:id="rId3"/>
              </a:rPr>
              <a:t>Рада </a:t>
            </a:r>
            <a:r>
              <a:rPr lang="ru-RU" sz="1600" b="1" dirty="0" err="1" smtClean="0">
                <a:latin typeface="Arial" pitchFamily="34" charset="0"/>
                <a:cs typeface="Arial" pitchFamily="34" charset="0"/>
                <a:hlinkClick r:id="rId3"/>
              </a:rPr>
              <a:t>Європейського</a:t>
            </a:r>
            <a:r>
              <a:rPr lang="ru-RU" sz="1600" b="1" dirty="0" smtClean="0">
                <a:latin typeface="Arial" pitchFamily="34" charset="0"/>
                <a:cs typeface="Arial" pitchFamily="34" charset="0"/>
                <a:hlinkClick r:id="rId3"/>
              </a:rPr>
              <a:t> Союзу</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представляє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окремі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держави-члени</a:t>
            </a:r>
            <a:r>
              <a:rPr lang="ru-RU" sz="1600" b="1" dirty="0" smtClean="0">
                <a:latin typeface="Arial" pitchFamily="34" charset="0"/>
                <a:cs typeface="Arial" pitchFamily="34" charset="0"/>
              </a:rPr>
              <a:t> ЄС. Рада </a:t>
            </a:r>
            <a:r>
              <a:rPr lang="ru-RU" sz="1600" b="1" dirty="0" err="1" smtClean="0">
                <a:latin typeface="Arial" pitchFamily="34" charset="0"/>
                <a:cs typeface="Arial" pitchFamily="34" charset="0"/>
              </a:rPr>
              <a:t>ухвалює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законодавство</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координує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загальну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економічну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політику</a:t>
            </a:r>
            <a:r>
              <a:rPr lang="ru-RU" sz="1600" b="1" dirty="0" smtClean="0">
                <a:latin typeface="Arial" pitchFamily="34" charset="0"/>
                <a:cs typeface="Arial" pitchFamily="34" charset="0"/>
              </a:rPr>
              <a:t> держав, </a:t>
            </a:r>
            <a:r>
              <a:rPr lang="ru-RU" sz="1600" b="1" dirty="0" err="1" smtClean="0">
                <a:latin typeface="Arial" pitchFamily="34" charset="0"/>
                <a:cs typeface="Arial" pitchFamily="34" charset="0"/>
              </a:rPr>
              <a:t>укладає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міжнародні</a:t>
            </a:r>
            <a:r>
              <a:rPr lang="ru-RU" sz="1600" b="1" dirty="0" smtClean="0">
                <a:latin typeface="Arial" pitchFamily="34" charset="0"/>
                <a:cs typeface="Arial" pitchFamily="34" charset="0"/>
              </a:rPr>
              <a:t> договори ЄС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спільно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Європарламентом</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затверджує</a:t>
            </a:r>
            <a:r>
              <a:rPr lang="ru-RU" sz="1600" b="1" dirty="0" smtClean="0">
                <a:latin typeface="Arial" pitchFamily="34" charset="0"/>
                <a:cs typeface="Arial" pitchFamily="34" charset="0"/>
              </a:rPr>
              <a:t> бюджет, </a:t>
            </a:r>
            <a:r>
              <a:rPr lang="ru-RU" sz="1600" b="1" dirty="0" err="1" smtClean="0">
                <a:latin typeface="Arial" pitchFamily="34" charset="0"/>
                <a:cs typeface="Arial" pitchFamily="34" charset="0"/>
              </a:rPr>
              <a:t>формує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зовнішню</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політику</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політику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безпеки</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hlinkClick r:id="rId4"/>
              </a:rPr>
              <a:t>Європейська</a:t>
            </a:r>
            <a:r>
              <a:rPr lang="ru-RU" sz="1600" b="1" dirty="0" smtClean="0">
                <a:latin typeface="Arial" pitchFamily="34" charset="0"/>
                <a:cs typeface="Arial" pitchFamily="34" charset="0"/>
                <a:hlinkClick r:id="rId4"/>
              </a:rPr>
              <a:t> </a:t>
            </a:r>
            <a:r>
              <a:rPr lang="ru-RU" sz="1600" b="1" dirty="0" err="1" smtClean="0">
                <a:latin typeface="Arial" pitchFamily="34" charset="0"/>
                <a:cs typeface="Arial" pitchFamily="34" charset="0"/>
                <a:hlinkClick r:id="rId4"/>
              </a:rPr>
              <a:t>Комісія</a:t>
            </a:r>
            <a:r>
              <a:rPr lang="ru-RU" sz="1600" b="1" dirty="0" smtClean="0">
                <a:latin typeface="Arial" pitchFamily="34" charset="0"/>
                <a:cs typeface="Arial" pitchFamily="34" charset="0"/>
              </a:rPr>
              <a:t> - орган </a:t>
            </a:r>
            <a:r>
              <a:rPr lang="ru-RU" sz="1600" b="1" dirty="0" err="1" smtClean="0">
                <a:latin typeface="Arial" pitchFamily="34" charset="0"/>
                <a:cs typeface="Arial" pitchFamily="34" charset="0"/>
              </a:rPr>
              <a:t>виконавчої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влади</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який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ініціює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законодавчі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пропозиції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керує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процесом</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реалізації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політики</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виконання</a:t>
            </a:r>
            <a:r>
              <a:rPr lang="ru-RU" sz="1600" b="1" dirty="0" smtClean="0">
                <a:latin typeface="Arial" pitchFamily="34" charset="0"/>
                <a:cs typeface="Arial" pitchFamily="34" charset="0"/>
              </a:rPr>
              <a:t>  бюджету </a:t>
            </a:r>
            <a:r>
              <a:rPr lang="ru-RU" sz="1600" b="1" dirty="0" err="1" smtClean="0">
                <a:latin typeface="Arial" pitchFamily="34" charset="0"/>
                <a:cs typeface="Arial" pitchFamily="34" charset="0"/>
              </a:rPr>
              <a:t>тощо</a:t>
            </a:r>
            <a:r>
              <a:rPr lang="ru-RU" sz="1600" b="1" dirty="0" smtClean="0">
                <a:latin typeface="Arial" pitchFamily="34" charset="0"/>
                <a:cs typeface="Arial" pitchFamily="34" charset="0"/>
              </a:rPr>
              <a:t>. Яка </a:t>
            </a:r>
            <a:r>
              <a:rPr lang="ru-RU" sz="1600" b="1" dirty="0" err="1" smtClean="0">
                <a:latin typeface="Arial" pitchFamily="34" charset="0"/>
                <a:cs typeface="Arial" pitchFamily="34" charset="0"/>
              </a:rPr>
              <a:t>представляє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єдині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колективні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інтереси</a:t>
            </a:r>
            <a:r>
              <a:rPr lang="ru-RU" sz="1600" b="1" dirty="0" smtClean="0">
                <a:latin typeface="Arial" pitchFamily="34" charset="0"/>
                <a:cs typeface="Arial" pitchFamily="34" charset="0"/>
              </a:rPr>
              <a:t> ЄС на </a:t>
            </a:r>
            <a:r>
              <a:rPr lang="ru-RU" sz="1600" b="1" dirty="0" err="1" smtClean="0">
                <a:latin typeface="Arial" pitchFamily="34" charset="0"/>
                <a:cs typeface="Arial" pitchFamily="34" charset="0"/>
              </a:rPr>
              <a:t>міжнародній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арені</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Цей "</a:t>
            </a:r>
            <a:r>
              <a:rPr lang="ru-RU" sz="1600" b="1" dirty="0" err="1" smtClean="0">
                <a:latin typeface="Arial" pitchFamily="34" charset="0"/>
                <a:cs typeface="Arial" pitchFamily="34" charset="0"/>
              </a:rPr>
              <a:t>інституційний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трикутник</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створює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політику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законодавство</a:t>
            </a:r>
            <a:r>
              <a:rPr lang="ru-RU" sz="1600" b="1" dirty="0" smtClean="0">
                <a:latin typeface="Arial" pitchFamily="34" charset="0"/>
                <a:cs typeface="Arial" pitchFamily="34" charset="0"/>
              </a:rPr>
              <a:t> для </a:t>
            </a:r>
            <a:r>
              <a:rPr lang="ru-RU" sz="1600" b="1" dirty="0" err="1" smtClean="0">
                <a:latin typeface="Arial" pitchFamily="34" charset="0"/>
                <a:cs typeface="Arial" pitchFamily="34" charset="0"/>
              </a:rPr>
              <a:t>цілого</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Комісія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пропонує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нові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законодавчі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акти</a:t>
            </a:r>
            <a:r>
              <a:rPr lang="ru-RU" sz="1600" b="1" dirty="0" smtClean="0">
                <a:latin typeface="Arial" pitchFamily="34" charset="0"/>
                <a:cs typeface="Arial" pitchFamily="34" charset="0"/>
              </a:rPr>
              <a:t>, а Парламент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Рада </a:t>
            </a:r>
            <a:r>
              <a:rPr lang="ru-RU" sz="1600" b="1" dirty="0" err="1" smtClean="0">
                <a:latin typeface="Arial" pitchFamily="34" charset="0"/>
                <a:cs typeface="Arial" pitchFamily="34" charset="0"/>
              </a:rPr>
              <a:t>ухвалюють</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їх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Коміся</a:t>
            </a:r>
            <a:r>
              <a:rPr lang="ru-RU" sz="1600" b="1" dirty="0" smtClean="0">
                <a:latin typeface="Arial" pitchFamily="34" charset="0"/>
                <a:cs typeface="Arial" pitchFamily="34" charset="0"/>
              </a:rPr>
              <a:t>, Парламент та Рада </a:t>
            </a:r>
            <a:r>
              <a:rPr lang="ru-RU" sz="1600" b="1" dirty="0" err="1" smtClean="0">
                <a:latin typeface="Arial" pitchFamily="34" charset="0"/>
                <a:cs typeface="Arial" pitchFamily="34" charset="0"/>
              </a:rPr>
              <a:t>діють</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відповідно</a:t>
            </a:r>
            <a:r>
              <a:rPr lang="ru-RU" sz="1600" b="1" dirty="0" smtClean="0">
                <a:latin typeface="Arial" pitchFamily="34" charset="0"/>
                <a:cs typeface="Arial" pitchFamily="34" charset="0"/>
              </a:rPr>
              <a:t> до </a:t>
            </a:r>
            <a:r>
              <a:rPr lang="ru-RU" sz="1600" b="1" dirty="0" err="1" smtClean="0">
                <a:latin typeface="Arial" pitchFamily="34" charset="0"/>
                <a:cs typeface="Arial" pitchFamily="34" charset="0"/>
              </a:rPr>
              <a:t>установчих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договорів</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що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були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підписані</a:t>
            </a:r>
            <a:r>
              <a:rPr lang="ru-RU" sz="1600" b="1" dirty="0" smtClean="0">
                <a:latin typeface="Arial" pitchFamily="34" charset="0"/>
                <a:cs typeface="Arial" pitchFamily="34" charset="0"/>
              </a:rPr>
              <a:t> головами держав та </a:t>
            </a:r>
            <a:r>
              <a:rPr lang="ru-RU" sz="1600" b="1" dirty="0" err="1" smtClean="0">
                <a:latin typeface="Arial" pitchFamily="34" charset="0"/>
                <a:cs typeface="Arial" pitchFamily="34" charset="0"/>
              </a:rPr>
              <a:t>урядів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всіх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країн</a:t>
            </a:r>
            <a:r>
              <a:rPr lang="ru-RU" sz="1600" b="1" dirty="0" smtClean="0">
                <a:latin typeface="Arial" pitchFamily="34" charset="0"/>
                <a:cs typeface="Arial" pitchFamily="34" charset="0"/>
              </a:rPr>
              <a:t> ЄС та </a:t>
            </a:r>
            <a:r>
              <a:rPr lang="ru-RU" sz="1600" b="1" dirty="0" err="1" smtClean="0">
                <a:latin typeface="Arial" pitchFamily="34" charset="0"/>
                <a:cs typeface="Arial" pitchFamily="34" charset="0"/>
              </a:rPr>
              <a:t>ратифіковані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їхніми</a:t>
            </a:r>
            <a:r>
              <a:rPr lang="ru-RU" sz="1600" b="1" dirty="0" smtClean="0">
                <a:latin typeface="Arial" pitchFamily="34" charset="0"/>
                <a:cs typeface="Arial" pitchFamily="34" charset="0"/>
              </a:rPr>
              <a:t> парламентами.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r>
              <a:rPr lang="ru-RU" sz="1600" dirty="0" smtClean="0"/>
              <a:t/>
            </a:r>
            <a:br>
              <a:rPr lang="ru-RU" sz="1600" dirty="0" smtClean="0"/>
            </a:br>
            <a:endParaRPr lang="ru-RU" sz="1600"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23475"/>
            <a:ext cx="4919472" cy="445168"/>
          </a:xfrm>
        </p:spPr>
        <p:txBody>
          <a:bodyPr/>
          <a:lstStyle/>
          <a:p>
            <a:r>
              <a:rPr lang="uk-UA" dirty="0" smtClean="0"/>
              <a:t>ВА583589</a:t>
            </a:r>
            <a:endParaRPr lang="en-US" dirty="0"/>
          </a:p>
        </p:txBody>
      </p:sp>
      <p:sp>
        <p:nvSpPr>
          <p:cNvPr id="5" name="Текст 4"/>
          <p:cNvSpPr>
            <a:spLocks noGrp="1"/>
          </p:cNvSpPr>
          <p:nvPr>
            <p:ph type="body" sz="quarter" idx="3"/>
          </p:nvPr>
        </p:nvSpPr>
        <p:spPr>
          <a:xfrm>
            <a:off x="9649325" y="1275348"/>
            <a:ext cx="2165685" cy="505326"/>
          </a:xfrm>
        </p:spPr>
        <p:txBody>
          <a:bodyPr>
            <a:noAutofit/>
          </a:bodyPr>
          <a:lstStyle/>
          <a:p>
            <a:r>
              <a:rPr lang="uk-UA" dirty="0" smtClean="0"/>
              <a:t>                                   ВА747256</a:t>
            </a:r>
            <a:endParaRPr lang="en-US" dirty="0"/>
          </a:p>
        </p:txBody>
      </p:sp>
      <p:pic>
        <p:nvPicPr>
          <p:cNvPr id="8" name="Содержимое 7" descr="img257.jpg"/>
          <p:cNvPicPr>
            <a:picLocks noGrp="1" noChangeAspect="1"/>
          </p:cNvPicPr>
          <p:nvPr>
            <p:ph sz="quarter" idx="4"/>
          </p:nvPr>
        </p:nvPicPr>
        <p:blipFill>
          <a:blip r:embed="rId2" cstate="screen"/>
          <a:stretch>
            <a:fillRect/>
          </a:stretch>
        </p:blipFill>
        <p:spPr>
          <a:xfrm>
            <a:off x="7094600" y="1822535"/>
            <a:ext cx="3378281" cy="4860000"/>
          </a:xfrm>
        </p:spPr>
        <p:style>
          <a:lnRef idx="3">
            <a:schemeClr val="lt1"/>
          </a:lnRef>
          <a:fillRef idx="1">
            <a:schemeClr val="accent3"/>
          </a:fillRef>
          <a:effectRef idx="1">
            <a:schemeClr val="accent3"/>
          </a:effectRef>
          <a:fontRef idx="minor">
            <a:schemeClr val="lt1"/>
          </a:fontRef>
        </p:style>
      </p:pic>
      <p:pic>
        <p:nvPicPr>
          <p:cNvPr id="6146" name="Picture 2" descr="C:\Documents and Settings\Admin\Мои документы\Мои рисунки\ес\img255.jpg"/>
          <p:cNvPicPr>
            <a:picLocks noGrp="1" noChangeAspect="1" noChangeArrowheads="1"/>
          </p:cNvPicPr>
          <p:nvPr>
            <p:ph sz="half" idx="2"/>
          </p:nvPr>
        </p:nvPicPr>
        <p:blipFill>
          <a:blip r:embed="rId3" cstate="screen"/>
          <a:srcRect/>
          <a:stretch>
            <a:fillRect/>
          </a:stretch>
        </p:blipFill>
        <p:spPr bwMode="auto">
          <a:xfrm>
            <a:off x="1673792" y="1798468"/>
            <a:ext cx="3593297" cy="4860000"/>
          </a:xfrm>
          <a:prstGeom prst="rect">
            <a:avLst/>
          </a:prstGeom>
          <a:ln/>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8917" y="2286000"/>
            <a:ext cx="11430000" cy="3104147"/>
          </a:xfrm>
        </p:spPr>
        <p:txBody>
          <a:bodyPr rtlCol="0">
            <a:normAutofit fontScale="90000"/>
          </a:bodyPr>
          <a:lstStyle/>
          <a:p>
            <a:r>
              <a:rPr lang="ru-RU" sz="1600" dirty="0" smtClean="0"/>
              <a:t>                                                                                                                                                                                            </a:t>
            </a:r>
            <a:r>
              <a:rPr lang="ru-RU" sz="1600" b="1" dirty="0" err="1" smtClean="0"/>
              <a:t>Інші</a:t>
            </a:r>
            <a:r>
              <a:rPr lang="ru-RU" sz="1600" b="1" dirty="0" smtClean="0"/>
              <a:t> </a:t>
            </a:r>
            <a:r>
              <a:rPr lang="ru-RU" sz="1600" b="1" dirty="0" err="1" smtClean="0"/>
              <a:t>інституції</a:t>
            </a:r>
            <a:r>
              <a:rPr lang="ru-RU" sz="1600" b="1" dirty="0" smtClean="0"/>
              <a:t> ЄС:</a:t>
            </a:r>
            <a:r>
              <a:rPr lang="ru-RU" sz="1600" dirty="0" smtClean="0"/>
              <a:t/>
            </a:r>
            <a:br>
              <a:rPr lang="ru-RU" sz="1600" dirty="0" smtClean="0"/>
            </a:br>
            <a:r>
              <a:rPr lang="ru-RU" sz="1600" dirty="0" smtClean="0"/>
              <a:t/>
            </a:r>
            <a:br>
              <a:rPr lang="ru-RU" sz="1600" dirty="0" smtClean="0"/>
            </a:br>
            <a:r>
              <a:rPr lang="ru-RU" sz="1600" b="1" dirty="0" smtClean="0"/>
              <a:t>Суд </a:t>
            </a:r>
            <a:r>
              <a:rPr lang="ru-RU" sz="1600" b="1" dirty="0" err="1" smtClean="0"/>
              <a:t>Європейських</a:t>
            </a:r>
            <a:r>
              <a:rPr lang="ru-RU" sz="1600" b="1" dirty="0" smtClean="0"/>
              <a:t> </a:t>
            </a:r>
            <a:r>
              <a:rPr lang="ru-RU" sz="1600" b="1" dirty="0" err="1" smtClean="0"/>
              <a:t>Співтовариств</a:t>
            </a:r>
            <a:r>
              <a:rPr lang="ru-RU" sz="1600" dirty="0" smtClean="0"/>
              <a:t> </a:t>
            </a:r>
            <a:r>
              <a:rPr lang="ru-RU" sz="1600" dirty="0" err="1" smtClean="0"/>
              <a:t>забезпечує</a:t>
            </a:r>
            <a:r>
              <a:rPr lang="ru-RU" sz="1600" dirty="0" smtClean="0"/>
              <a:t> </a:t>
            </a:r>
            <a:r>
              <a:rPr lang="ru-RU" sz="1600" dirty="0" err="1" smtClean="0"/>
              <a:t>дотримання</a:t>
            </a:r>
            <a:r>
              <a:rPr lang="ru-RU" sz="1600" dirty="0" smtClean="0"/>
              <a:t> </a:t>
            </a:r>
            <a:r>
              <a:rPr lang="ru-RU" sz="1600" dirty="0" err="1" smtClean="0"/>
              <a:t>законодавства</a:t>
            </a:r>
            <a:r>
              <a:rPr lang="ru-RU" sz="1600" dirty="0" smtClean="0"/>
              <a:t> ЄС.</a:t>
            </a:r>
            <a:br>
              <a:rPr lang="ru-RU" sz="1600" dirty="0" smtClean="0"/>
            </a:br>
            <a:r>
              <a:rPr lang="en-US" sz="1600" dirty="0" smtClean="0">
                <a:hlinkClick r:id="rId2"/>
              </a:rPr>
              <a:t>www.curia.europa.eu</a:t>
            </a:r>
            <a:r>
              <a:rPr lang="en-US" sz="1600" dirty="0" smtClean="0"/>
              <a:t/>
            </a:r>
            <a:br>
              <a:rPr lang="en-US" sz="1600" dirty="0" smtClean="0"/>
            </a:br>
            <a:r>
              <a:rPr lang="ru-RU" sz="1600" b="1" dirty="0" err="1" smtClean="0"/>
              <a:t>Рахункова</a:t>
            </a:r>
            <a:r>
              <a:rPr lang="ru-RU" sz="1600" b="1" dirty="0" smtClean="0"/>
              <a:t> палата (Суд </a:t>
            </a:r>
            <a:r>
              <a:rPr lang="ru-RU" sz="1600" b="1" dirty="0" err="1" smtClean="0"/>
              <a:t>аудиторів</a:t>
            </a:r>
            <a:r>
              <a:rPr lang="ru-RU" sz="1600" b="1" dirty="0" smtClean="0"/>
              <a:t>)</a:t>
            </a:r>
            <a:r>
              <a:rPr lang="ru-RU" sz="1600" dirty="0" smtClean="0"/>
              <a:t> </a:t>
            </a:r>
            <a:r>
              <a:rPr lang="ru-RU" sz="1600" dirty="0" err="1" smtClean="0"/>
              <a:t>стежить</a:t>
            </a:r>
            <a:r>
              <a:rPr lang="ru-RU" sz="1600" dirty="0" smtClean="0"/>
              <a:t> за </a:t>
            </a:r>
            <a:r>
              <a:rPr lang="ru-RU" sz="1600" dirty="0" err="1" smtClean="0"/>
              <a:t>цільовим</a:t>
            </a:r>
            <a:r>
              <a:rPr lang="ru-RU" sz="1600" dirty="0" smtClean="0"/>
              <a:t> </a:t>
            </a:r>
            <a:r>
              <a:rPr lang="ru-RU" sz="1600" dirty="0" err="1" smtClean="0"/>
              <a:t>використанням</a:t>
            </a:r>
            <a:r>
              <a:rPr lang="ru-RU" sz="1600" dirty="0" smtClean="0"/>
              <a:t> </a:t>
            </a:r>
            <a:r>
              <a:rPr lang="ru-RU" sz="1600" dirty="0" err="1" smtClean="0"/>
              <a:t>бюджетних</a:t>
            </a:r>
            <a:r>
              <a:rPr lang="ru-RU" sz="1600" dirty="0" smtClean="0"/>
              <a:t> </a:t>
            </a:r>
            <a:r>
              <a:rPr lang="ru-RU" sz="1600" dirty="0" err="1" smtClean="0"/>
              <a:t>коштів</a:t>
            </a:r>
            <a:r>
              <a:rPr lang="ru-RU" sz="1600" dirty="0" smtClean="0"/>
              <a:t>.</a:t>
            </a:r>
            <a:br>
              <a:rPr lang="ru-RU" sz="1600" dirty="0" smtClean="0"/>
            </a:br>
            <a:r>
              <a:rPr lang="en-US" sz="1600" dirty="0" smtClean="0">
                <a:hlinkClick r:id="rId3"/>
              </a:rPr>
              <a:t>www.eca.europa.eu</a:t>
            </a:r>
            <a:r>
              <a:rPr lang="en-US" sz="1600" dirty="0" smtClean="0"/>
              <a:t/>
            </a:r>
            <a:br>
              <a:rPr lang="en-US" sz="1600" dirty="0" smtClean="0"/>
            </a:br>
            <a:r>
              <a:rPr lang="ru-RU" sz="1600" b="1" dirty="0" err="1" smtClean="0"/>
              <a:t>Європейський</a:t>
            </a:r>
            <a:r>
              <a:rPr lang="ru-RU" sz="1600" b="1" dirty="0" smtClean="0"/>
              <a:t> </a:t>
            </a:r>
            <a:r>
              <a:rPr lang="ru-RU" sz="1600" b="1" dirty="0" err="1" smtClean="0"/>
              <a:t>економічний</a:t>
            </a:r>
            <a:r>
              <a:rPr lang="ru-RU" sz="1600" b="1" dirty="0" smtClean="0"/>
              <a:t> та </a:t>
            </a:r>
            <a:r>
              <a:rPr lang="ru-RU" sz="1600" b="1" dirty="0" err="1" smtClean="0"/>
              <a:t>соціальний</a:t>
            </a:r>
            <a:r>
              <a:rPr lang="ru-RU" sz="1600" b="1" dirty="0" smtClean="0"/>
              <a:t> </a:t>
            </a:r>
            <a:r>
              <a:rPr lang="ru-RU" sz="1600" b="1" dirty="0" err="1" smtClean="0"/>
              <a:t>комітет</a:t>
            </a:r>
            <a:r>
              <a:rPr lang="ru-RU" sz="1600" dirty="0" smtClean="0"/>
              <a:t> </a:t>
            </a:r>
            <a:r>
              <a:rPr lang="ru-RU" sz="1600" dirty="0" err="1" smtClean="0"/>
              <a:t>представляє</a:t>
            </a:r>
            <a:r>
              <a:rPr lang="ru-RU" sz="1600" dirty="0" smtClean="0"/>
              <a:t> </a:t>
            </a:r>
            <a:r>
              <a:rPr lang="ru-RU" sz="1600" dirty="0" err="1" smtClean="0"/>
              <a:t>громадянське</a:t>
            </a:r>
            <a:r>
              <a:rPr lang="ru-RU" sz="1600" dirty="0" smtClean="0"/>
              <a:t> </a:t>
            </a:r>
            <a:r>
              <a:rPr lang="ru-RU" sz="1600" dirty="0" err="1" smtClean="0"/>
              <a:t>суспільство</a:t>
            </a:r>
            <a:r>
              <a:rPr lang="ru-RU" sz="1600" dirty="0" smtClean="0"/>
              <a:t>, </a:t>
            </a:r>
            <a:r>
              <a:rPr lang="ru-RU" sz="1600" dirty="0" err="1" smtClean="0"/>
              <a:t>працедавців</a:t>
            </a:r>
            <a:r>
              <a:rPr lang="ru-RU" sz="1600" dirty="0" smtClean="0"/>
              <a:t> </a:t>
            </a:r>
            <a:r>
              <a:rPr lang="ru-RU" sz="1600" dirty="0" err="1" smtClean="0"/>
              <a:t>та</a:t>
            </a:r>
            <a:r>
              <a:rPr lang="ru-RU" sz="1600" dirty="0" smtClean="0"/>
              <a:t> </a:t>
            </a:r>
            <a:r>
              <a:rPr lang="ru-RU" sz="1600" dirty="0" err="1" smtClean="0"/>
              <a:t>найманих</a:t>
            </a:r>
            <a:r>
              <a:rPr lang="ru-RU" sz="1600" dirty="0" smtClean="0"/>
              <a:t> </a:t>
            </a:r>
            <a:r>
              <a:rPr lang="ru-RU" sz="1600" dirty="0" err="1" smtClean="0"/>
              <a:t>працівників</a:t>
            </a:r>
            <a:r>
              <a:rPr lang="ru-RU" sz="1600" dirty="0" smtClean="0"/>
              <a:t>.</a:t>
            </a:r>
            <a:br>
              <a:rPr lang="ru-RU" sz="1600" dirty="0" smtClean="0"/>
            </a:br>
            <a:r>
              <a:rPr lang="en-US" sz="1600" dirty="0" smtClean="0">
                <a:hlinkClick r:id="rId4"/>
              </a:rPr>
              <a:t>www.eesc.europa.eu</a:t>
            </a:r>
            <a:r>
              <a:rPr lang="en-US" sz="1600" dirty="0" smtClean="0"/>
              <a:t/>
            </a:r>
            <a:br>
              <a:rPr lang="en-US" sz="1600" dirty="0" smtClean="0"/>
            </a:br>
            <a:r>
              <a:rPr lang="ru-RU" sz="1600" b="1" dirty="0" err="1" smtClean="0"/>
              <a:t>Комітет</a:t>
            </a:r>
            <a:r>
              <a:rPr lang="ru-RU" sz="1600" b="1" dirty="0" smtClean="0"/>
              <a:t> </a:t>
            </a:r>
            <a:r>
              <a:rPr lang="ru-RU" sz="1600" b="1" dirty="0" err="1" smtClean="0"/>
              <a:t>регіонів</a:t>
            </a:r>
            <a:r>
              <a:rPr lang="ru-RU" sz="1600" dirty="0" smtClean="0"/>
              <a:t> </a:t>
            </a:r>
            <a:r>
              <a:rPr lang="ru-RU" sz="1600" dirty="0" err="1" smtClean="0"/>
              <a:t>представляє</a:t>
            </a:r>
            <a:r>
              <a:rPr lang="ru-RU" sz="1600" dirty="0" smtClean="0"/>
              <a:t> </a:t>
            </a:r>
            <a:r>
              <a:rPr lang="ru-RU" sz="1600" dirty="0" err="1" smtClean="0"/>
              <a:t>регіональні</a:t>
            </a:r>
            <a:r>
              <a:rPr lang="ru-RU" sz="1600" dirty="0" smtClean="0"/>
              <a:t> </a:t>
            </a:r>
            <a:r>
              <a:rPr lang="ru-RU" sz="1600" dirty="0" err="1" smtClean="0"/>
              <a:t>і</a:t>
            </a:r>
            <a:r>
              <a:rPr lang="ru-RU" sz="1600" dirty="0" smtClean="0"/>
              <a:t> </a:t>
            </a:r>
            <a:r>
              <a:rPr lang="ru-RU" sz="1600" dirty="0" err="1" smtClean="0"/>
              <a:t>місцеві</a:t>
            </a:r>
            <a:r>
              <a:rPr lang="ru-RU" sz="1600" dirty="0" smtClean="0"/>
              <a:t> </a:t>
            </a:r>
            <a:r>
              <a:rPr lang="ru-RU" sz="1600" dirty="0" err="1" smtClean="0"/>
              <a:t>органи</a:t>
            </a:r>
            <a:r>
              <a:rPr lang="ru-RU" sz="1600" dirty="0" smtClean="0"/>
              <a:t> </a:t>
            </a:r>
            <a:r>
              <a:rPr lang="ru-RU" sz="1600" dirty="0" err="1" smtClean="0"/>
              <a:t>влади</a:t>
            </a:r>
            <a:r>
              <a:rPr lang="ru-RU" sz="1600" dirty="0" smtClean="0"/>
              <a:t>.</a:t>
            </a:r>
            <a:br>
              <a:rPr lang="ru-RU" sz="1600" dirty="0" smtClean="0"/>
            </a:br>
            <a:r>
              <a:rPr lang="en-US" sz="1600" dirty="0" smtClean="0">
                <a:hlinkClick r:id="rId5"/>
              </a:rPr>
              <a:t>www.cor.europa.eu</a:t>
            </a:r>
            <a:r>
              <a:rPr lang="en-US" sz="1600" dirty="0" smtClean="0"/>
              <a:t/>
            </a:r>
            <a:br>
              <a:rPr lang="en-US" sz="1600" dirty="0" smtClean="0"/>
            </a:br>
            <a:r>
              <a:rPr lang="ru-RU" sz="1600" b="1" dirty="0" err="1" smtClean="0"/>
              <a:t>Європейський</a:t>
            </a:r>
            <a:r>
              <a:rPr lang="ru-RU" sz="1600" b="1" dirty="0" smtClean="0"/>
              <a:t> </a:t>
            </a:r>
            <a:r>
              <a:rPr lang="ru-RU" sz="1600" b="1" dirty="0" err="1" smtClean="0"/>
              <a:t>центральний</a:t>
            </a:r>
            <a:r>
              <a:rPr lang="ru-RU" sz="1600" b="1" dirty="0" smtClean="0"/>
              <a:t> банк</a:t>
            </a:r>
            <a:r>
              <a:rPr lang="ru-RU" sz="1600" dirty="0" smtClean="0"/>
              <a:t> </a:t>
            </a:r>
            <a:r>
              <a:rPr lang="ru-RU" sz="1600" dirty="0" err="1" smtClean="0"/>
              <a:t>слідкує</a:t>
            </a:r>
            <a:r>
              <a:rPr lang="ru-RU" sz="1600" dirty="0" smtClean="0"/>
              <a:t> за </a:t>
            </a:r>
            <a:r>
              <a:rPr lang="ru-RU" sz="1600" dirty="0" err="1" smtClean="0"/>
              <a:t>стабільністю</a:t>
            </a:r>
            <a:r>
              <a:rPr lang="ru-RU" sz="1600" dirty="0" smtClean="0"/>
              <a:t> </a:t>
            </a:r>
            <a:r>
              <a:rPr lang="ru-RU" sz="1600" dirty="0" err="1" smtClean="0"/>
              <a:t>євро</a:t>
            </a:r>
            <a:r>
              <a:rPr lang="ru-RU" sz="1600" dirty="0" smtClean="0"/>
              <a:t> та </a:t>
            </a:r>
            <a:r>
              <a:rPr lang="ru-RU" sz="1600" dirty="0" err="1" smtClean="0"/>
              <a:t>здійснює</a:t>
            </a:r>
            <a:r>
              <a:rPr lang="ru-RU" sz="1600" dirty="0" smtClean="0"/>
              <a:t> </a:t>
            </a:r>
            <a:r>
              <a:rPr lang="ru-RU" sz="1600" dirty="0" err="1" smtClean="0"/>
              <a:t>монетарну</a:t>
            </a:r>
            <a:r>
              <a:rPr lang="ru-RU" sz="1600" dirty="0" smtClean="0"/>
              <a:t> </a:t>
            </a:r>
            <a:r>
              <a:rPr lang="ru-RU" sz="1600" dirty="0" err="1" smtClean="0"/>
              <a:t>політику</a:t>
            </a:r>
            <a:r>
              <a:rPr lang="ru-RU" sz="1600" dirty="0" smtClean="0"/>
              <a:t> ЄС.</a:t>
            </a:r>
            <a:br>
              <a:rPr lang="ru-RU" sz="1600" dirty="0" smtClean="0"/>
            </a:br>
            <a:r>
              <a:rPr lang="en-US" sz="1600" dirty="0" smtClean="0">
                <a:hlinkClick r:id="rId6"/>
              </a:rPr>
              <a:t>www.ecb.int</a:t>
            </a:r>
            <a:r>
              <a:rPr lang="en-US" sz="1600" dirty="0" smtClean="0"/>
              <a:t/>
            </a:r>
            <a:br>
              <a:rPr lang="en-US" sz="1600" dirty="0" smtClean="0"/>
            </a:br>
            <a:r>
              <a:rPr lang="ru-RU" sz="1600" b="1" dirty="0" err="1" smtClean="0"/>
              <a:t>Європейський</a:t>
            </a:r>
            <a:r>
              <a:rPr lang="ru-RU" sz="1600" b="1" dirty="0" smtClean="0"/>
              <a:t> </a:t>
            </a:r>
            <a:r>
              <a:rPr lang="ru-RU" sz="1600" b="1" dirty="0" err="1" smtClean="0"/>
              <a:t>інвестиційний</a:t>
            </a:r>
            <a:r>
              <a:rPr lang="ru-RU" sz="1600" b="1" dirty="0" smtClean="0"/>
              <a:t> банк</a:t>
            </a:r>
            <a:r>
              <a:rPr lang="ru-RU" sz="1600" dirty="0" smtClean="0"/>
              <a:t> </a:t>
            </a:r>
            <a:r>
              <a:rPr lang="ru-RU" sz="1600" dirty="0" err="1" smtClean="0"/>
              <a:t>фінансує</a:t>
            </a:r>
            <a:r>
              <a:rPr lang="ru-RU" sz="1600" dirty="0" smtClean="0"/>
              <a:t> </a:t>
            </a:r>
            <a:r>
              <a:rPr lang="ru-RU" sz="1600" dirty="0" err="1" smtClean="0"/>
              <a:t>інвестиційні</a:t>
            </a:r>
            <a:r>
              <a:rPr lang="ru-RU" sz="1600" dirty="0" smtClean="0"/>
              <a:t> </a:t>
            </a:r>
            <a:r>
              <a:rPr lang="ru-RU" sz="1600" dirty="0" err="1" smtClean="0"/>
              <a:t>проекти</a:t>
            </a:r>
            <a:r>
              <a:rPr lang="ru-RU" sz="1600" dirty="0" smtClean="0"/>
              <a:t> ЄС.</a:t>
            </a:r>
            <a:br>
              <a:rPr lang="ru-RU" sz="1600" dirty="0" smtClean="0"/>
            </a:br>
            <a:r>
              <a:rPr lang="en-US" sz="1600" dirty="0" smtClean="0">
                <a:hlinkClick r:id="rId7"/>
              </a:rPr>
              <a:t>www.eib.europa.eu</a:t>
            </a:r>
            <a:r>
              <a:rPr lang="en-US" sz="1600" dirty="0" smtClean="0"/>
              <a:t/>
            </a:r>
            <a:br>
              <a:rPr lang="en-US" sz="1600" dirty="0" smtClean="0"/>
            </a:br>
            <a:r>
              <a:rPr lang="ru-RU" sz="1600" b="1" dirty="0" err="1" smtClean="0"/>
              <a:t>Європейський</a:t>
            </a:r>
            <a:r>
              <a:rPr lang="ru-RU" sz="1600" b="1" dirty="0" smtClean="0"/>
              <a:t> Омбудсмен</a:t>
            </a:r>
            <a:r>
              <a:rPr lang="ru-RU" sz="1600" dirty="0" smtClean="0"/>
              <a:t> </a:t>
            </a:r>
            <a:r>
              <a:rPr lang="ru-RU" sz="1600" dirty="0" err="1" smtClean="0"/>
              <a:t>захищає</a:t>
            </a:r>
            <a:r>
              <a:rPr lang="ru-RU" sz="1600" dirty="0" smtClean="0"/>
              <a:t> </a:t>
            </a:r>
            <a:r>
              <a:rPr lang="ru-RU" sz="1600" dirty="0" err="1" smtClean="0"/>
              <a:t>громадян</a:t>
            </a:r>
            <a:r>
              <a:rPr lang="ru-RU" sz="1600" dirty="0" smtClean="0"/>
              <a:t> та </a:t>
            </a:r>
            <a:r>
              <a:rPr lang="ru-RU" sz="1600" dirty="0" err="1" smtClean="0"/>
              <a:t>організації</a:t>
            </a:r>
            <a:r>
              <a:rPr lang="ru-RU" sz="1600" dirty="0" smtClean="0"/>
              <a:t> ЄС </a:t>
            </a:r>
            <a:r>
              <a:rPr lang="ru-RU" sz="1600" dirty="0" err="1" smtClean="0"/>
              <a:t>від</a:t>
            </a:r>
            <a:r>
              <a:rPr lang="ru-RU" sz="1600" dirty="0" smtClean="0"/>
              <a:t> </a:t>
            </a:r>
            <a:r>
              <a:rPr lang="ru-RU" sz="1600" dirty="0" err="1" smtClean="0"/>
              <a:t>зловживань</a:t>
            </a:r>
            <a:r>
              <a:rPr lang="ru-RU" sz="1600" dirty="0" smtClean="0"/>
              <a:t> </a:t>
            </a:r>
            <a:r>
              <a:rPr lang="ru-RU" sz="1600" dirty="0" err="1" smtClean="0"/>
              <a:t>адміністрації</a:t>
            </a:r>
            <a:r>
              <a:rPr lang="ru-RU" sz="1600" dirty="0" smtClean="0"/>
              <a:t>.</a:t>
            </a:r>
            <a:br>
              <a:rPr lang="ru-RU" sz="1600" dirty="0" smtClean="0"/>
            </a:br>
            <a:r>
              <a:rPr lang="en-US" sz="1600" dirty="0" smtClean="0">
                <a:hlinkClick r:id="rId8"/>
              </a:rPr>
              <a:t>www.ombudsman.europa.eu</a:t>
            </a:r>
            <a:r>
              <a:rPr lang="en-US" sz="1600" dirty="0" smtClean="0"/>
              <a:t/>
            </a:r>
            <a:br>
              <a:rPr lang="en-US" sz="1600" dirty="0" smtClean="0"/>
            </a:br>
            <a:endParaRPr lang="ru-RU" sz="1600"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82842" y="1323474"/>
            <a:ext cx="4941529" cy="360947"/>
          </a:xfrm>
        </p:spPr>
        <p:txBody>
          <a:bodyPr>
            <a:normAutofit fontScale="92500" lnSpcReduction="10000"/>
          </a:bodyPr>
          <a:lstStyle/>
          <a:p>
            <a:r>
              <a:rPr lang="uk-UA" dirty="0" smtClean="0"/>
              <a:t>ВА610581</a:t>
            </a:r>
            <a:endParaRPr lang="en-US" dirty="0"/>
          </a:p>
        </p:txBody>
      </p:sp>
      <p:pic>
        <p:nvPicPr>
          <p:cNvPr id="7" name="Содержимое 6" descr="img259.jpg"/>
          <p:cNvPicPr>
            <a:picLocks noGrp="1" noChangeAspect="1"/>
          </p:cNvPicPr>
          <p:nvPr>
            <p:ph sz="half" idx="2"/>
          </p:nvPr>
        </p:nvPicPr>
        <p:blipFill>
          <a:blip r:embed="rId2" cstate="screen"/>
          <a:stretch>
            <a:fillRect/>
          </a:stretch>
        </p:blipFill>
        <p:spPr>
          <a:xfrm>
            <a:off x="1703919" y="1798469"/>
            <a:ext cx="3421571"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8578516" y="1311442"/>
            <a:ext cx="2983831" cy="421105"/>
          </a:xfrm>
        </p:spPr>
        <p:txBody>
          <a:bodyPr/>
          <a:lstStyle/>
          <a:p>
            <a:r>
              <a:rPr lang="uk-UA" dirty="0" smtClean="0"/>
              <a:t>                ВС42760                        </a:t>
            </a:r>
            <a:endParaRPr lang="en-US" dirty="0"/>
          </a:p>
        </p:txBody>
      </p:sp>
      <p:pic>
        <p:nvPicPr>
          <p:cNvPr id="8" name="Содержимое 7" descr="img261.jpg"/>
          <p:cNvPicPr>
            <a:picLocks noGrp="1" noChangeAspect="1"/>
          </p:cNvPicPr>
          <p:nvPr>
            <p:ph sz="quarter" idx="4"/>
          </p:nvPr>
        </p:nvPicPr>
        <p:blipFill>
          <a:blip r:embed="rId3" cstate="screen"/>
          <a:stretch>
            <a:fillRect/>
          </a:stretch>
        </p:blipFill>
        <p:spPr>
          <a:xfrm>
            <a:off x="7430963" y="1810501"/>
            <a:ext cx="3285471"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94874" y="1299412"/>
            <a:ext cx="4929497" cy="445167"/>
          </a:xfrm>
        </p:spPr>
        <p:txBody>
          <a:bodyPr/>
          <a:lstStyle/>
          <a:p>
            <a:r>
              <a:rPr lang="uk-UA" dirty="0" smtClean="0"/>
              <a:t>ВА691702</a:t>
            </a:r>
            <a:endParaRPr lang="en-US" dirty="0"/>
          </a:p>
        </p:txBody>
      </p:sp>
      <p:pic>
        <p:nvPicPr>
          <p:cNvPr id="7" name="Содержимое 6" descr="img263.jpg"/>
          <p:cNvPicPr>
            <a:picLocks noGrp="1" noChangeAspect="1"/>
          </p:cNvPicPr>
          <p:nvPr>
            <p:ph sz="half" idx="2"/>
          </p:nvPr>
        </p:nvPicPr>
        <p:blipFill>
          <a:blip r:embed="rId2" cstate="screen"/>
          <a:stretch>
            <a:fillRect/>
          </a:stretch>
        </p:blipFill>
        <p:spPr>
          <a:xfrm>
            <a:off x="1709916" y="1822534"/>
            <a:ext cx="3562075"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8566484" y="1311442"/>
            <a:ext cx="2755232" cy="481263"/>
          </a:xfrm>
        </p:spPr>
        <p:txBody>
          <a:bodyPr/>
          <a:lstStyle/>
          <a:p>
            <a:r>
              <a:rPr lang="uk-UA" dirty="0" smtClean="0"/>
              <a:t>             АО264544</a:t>
            </a:r>
            <a:endParaRPr lang="en-US" dirty="0"/>
          </a:p>
        </p:txBody>
      </p:sp>
      <p:pic>
        <p:nvPicPr>
          <p:cNvPr id="8" name="Содержимое 7" descr="img265.jpg"/>
          <p:cNvPicPr>
            <a:picLocks noGrp="1" noChangeAspect="1"/>
          </p:cNvPicPr>
          <p:nvPr>
            <p:ph sz="quarter" idx="4"/>
          </p:nvPr>
        </p:nvPicPr>
        <p:blipFill>
          <a:blip r:embed="rId3" cstate="screen"/>
          <a:stretch>
            <a:fillRect/>
          </a:stretch>
        </p:blipFill>
        <p:spPr>
          <a:xfrm>
            <a:off x="7339976" y="1834565"/>
            <a:ext cx="3271851"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82842" y="1311442"/>
            <a:ext cx="4941529" cy="445169"/>
          </a:xfrm>
        </p:spPr>
        <p:txBody>
          <a:bodyPr/>
          <a:lstStyle/>
          <a:p>
            <a:r>
              <a:rPr lang="uk-UA" dirty="0" smtClean="0"/>
              <a:t>ВС42746</a:t>
            </a:r>
            <a:endParaRPr lang="en-US" dirty="0"/>
          </a:p>
        </p:txBody>
      </p:sp>
      <p:pic>
        <p:nvPicPr>
          <p:cNvPr id="7" name="Содержимое 6" descr="img267.jpg"/>
          <p:cNvPicPr>
            <a:picLocks noGrp="1" noChangeAspect="1"/>
          </p:cNvPicPr>
          <p:nvPr>
            <p:ph sz="half" idx="2"/>
          </p:nvPr>
        </p:nvPicPr>
        <p:blipFill>
          <a:blip r:embed="rId2" cstate="screen"/>
          <a:stretch>
            <a:fillRect/>
          </a:stretch>
        </p:blipFill>
        <p:spPr>
          <a:xfrm>
            <a:off x="1724695" y="1829558"/>
            <a:ext cx="3461286"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8470231" y="1287380"/>
            <a:ext cx="3212431" cy="445167"/>
          </a:xfrm>
        </p:spPr>
        <p:txBody>
          <a:bodyPr/>
          <a:lstStyle/>
          <a:p>
            <a:r>
              <a:rPr lang="uk-UA" dirty="0" smtClean="0"/>
              <a:t>                 ВС47989</a:t>
            </a:r>
            <a:endParaRPr lang="en-US" dirty="0"/>
          </a:p>
        </p:txBody>
      </p:sp>
      <p:pic>
        <p:nvPicPr>
          <p:cNvPr id="8" name="Содержимое 7" descr="img269.jpg"/>
          <p:cNvPicPr>
            <a:picLocks noGrp="1" noChangeAspect="1"/>
          </p:cNvPicPr>
          <p:nvPr>
            <p:ph sz="quarter" idx="4"/>
          </p:nvPr>
        </p:nvPicPr>
        <p:blipFill>
          <a:blip r:embed="rId3" cstate="screen"/>
          <a:stretch>
            <a:fillRect/>
          </a:stretch>
        </p:blipFill>
        <p:spPr>
          <a:xfrm>
            <a:off x="7205111" y="1810501"/>
            <a:ext cx="3496784"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22684" y="1311443"/>
            <a:ext cx="5001688" cy="397042"/>
          </a:xfrm>
        </p:spPr>
        <p:txBody>
          <a:bodyPr>
            <a:normAutofit lnSpcReduction="10000"/>
          </a:bodyPr>
          <a:lstStyle/>
          <a:p>
            <a:r>
              <a:rPr lang="uk-UA" dirty="0" smtClean="0"/>
              <a:t>ВА761014</a:t>
            </a:r>
            <a:endParaRPr lang="en-US" dirty="0"/>
          </a:p>
        </p:txBody>
      </p:sp>
      <p:pic>
        <p:nvPicPr>
          <p:cNvPr id="7" name="Содержимое 6" descr="img271.jpg"/>
          <p:cNvPicPr>
            <a:picLocks noGrp="1" noChangeAspect="1"/>
          </p:cNvPicPr>
          <p:nvPr>
            <p:ph sz="half" idx="2"/>
          </p:nvPr>
        </p:nvPicPr>
        <p:blipFill>
          <a:blip r:embed="rId2" cstate="screen"/>
          <a:stretch>
            <a:fillRect/>
          </a:stretch>
        </p:blipFill>
        <p:spPr>
          <a:xfrm>
            <a:off x="1622481" y="1786439"/>
            <a:ext cx="3570356"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8650704" y="1311442"/>
            <a:ext cx="2719137" cy="469232"/>
          </a:xfrm>
        </p:spPr>
        <p:txBody>
          <a:bodyPr/>
          <a:lstStyle/>
          <a:p>
            <a:r>
              <a:rPr lang="uk-UA" dirty="0" smtClean="0"/>
              <a:t>             ВА756809</a:t>
            </a:r>
            <a:endParaRPr lang="en-US" dirty="0"/>
          </a:p>
        </p:txBody>
      </p:sp>
      <p:pic>
        <p:nvPicPr>
          <p:cNvPr id="8" name="Содержимое 7" descr="img273.jpg"/>
          <p:cNvPicPr>
            <a:picLocks noGrp="1" noChangeAspect="1"/>
          </p:cNvPicPr>
          <p:nvPr>
            <p:ph sz="quarter" idx="4"/>
          </p:nvPr>
        </p:nvPicPr>
        <p:blipFill>
          <a:blip r:embed="rId3" cstate="screen"/>
          <a:stretch>
            <a:fillRect/>
          </a:stretch>
        </p:blipFill>
        <p:spPr>
          <a:xfrm>
            <a:off x="7407358" y="1829558"/>
            <a:ext cx="3284305"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6905" y="1323474"/>
            <a:ext cx="4917467" cy="409073"/>
          </a:xfrm>
        </p:spPr>
        <p:txBody>
          <a:bodyPr>
            <a:normAutofit lnSpcReduction="10000"/>
          </a:bodyPr>
          <a:lstStyle/>
          <a:p>
            <a:r>
              <a:rPr lang="uk-UA" dirty="0" smtClean="0"/>
              <a:t>ВА792947</a:t>
            </a:r>
            <a:endParaRPr lang="en-US" dirty="0"/>
          </a:p>
        </p:txBody>
      </p:sp>
      <p:pic>
        <p:nvPicPr>
          <p:cNvPr id="7" name="Содержимое 6" descr="img275.jpg"/>
          <p:cNvPicPr>
            <a:picLocks noGrp="1" noChangeAspect="1"/>
          </p:cNvPicPr>
          <p:nvPr>
            <p:ph sz="half" idx="2"/>
          </p:nvPr>
        </p:nvPicPr>
        <p:blipFill>
          <a:blip r:embed="rId2" cstate="screen"/>
          <a:stretch>
            <a:fillRect/>
          </a:stretch>
        </p:blipFill>
        <p:spPr>
          <a:xfrm>
            <a:off x="1697451" y="1810502"/>
            <a:ext cx="3219916"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8386011" y="1299411"/>
            <a:ext cx="3188368" cy="469231"/>
          </a:xfrm>
        </p:spPr>
        <p:txBody>
          <a:bodyPr/>
          <a:lstStyle/>
          <a:p>
            <a:r>
              <a:rPr lang="uk-UA" dirty="0" smtClean="0"/>
              <a:t>                ВА672479</a:t>
            </a:r>
            <a:endParaRPr lang="en-US" dirty="0"/>
          </a:p>
        </p:txBody>
      </p:sp>
      <p:pic>
        <p:nvPicPr>
          <p:cNvPr id="8" name="Содержимое 7" descr="img277.jpg"/>
          <p:cNvPicPr>
            <a:picLocks noGrp="1" noChangeAspect="1"/>
          </p:cNvPicPr>
          <p:nvPr>
            <p:ph sz="quarter" idx="4"/>
          </p:nvPr>
        </p:nvPicPr>
        <p:blipFill>
          <a:blip r:embed="rId3" cstate="screen"/>
          <a:stretch>
            <a:fillRect/>
          </a:stretch>
        </p:blipFill>
        <p:spPr>
          <a:xfrm>
            <a:off x="6799382" y="1834566"/>
            <a:ext cx="3550513"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900" y="2292094"/>
            <a:ext cx="10096500" cy="2965706"/>
          </a:xfrm>
        </p:spPr>
        <p:txBody>
          <a:bodyPr rtlCol="0">
            <a:normAutofit/>
          </a:bodyPr>
          <a:lstStyle/>
          <a:p>
            <a:r>
              <a:rPr lang="ru-RU" sz="1600" b="1" dirty="0" smtClean="0">
                <a:latin typeface="Arial" pitchFamily="34" charset="0"/>
                <a:cs typeface="Arial" pitchFamily="34" charset="0"/>
              </a:rPr>
              <a:t>ЄВРОПЕЙСЬКИЙ СОЮЗ: ОБ'ЄДНАНА І ОНОВЛЕНА ЄВРОПА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Європейський</a:t>
            </a:r>
            <a:r>
              <a:rPr lang="ru-RU" sz="1600" b="1" dirty="0" smtClean="0">
                <a:latin typeface="Arial" pitchFamily="34" charset="0"/>
                <a:cs typeface="Arial" pitchFamily="34" charset="0"/>
              </a:rPr>
              <a:t> Союз </a:t>
            </a:r>
            <a:r>
              <a:rPr lang="ru-RU" sz="1600" b="1" dirty="0" err="1" smtClean="0">
                <a:latin typeface="Arial" pitchFamily="34" charset="0"/>
                <a:cs typeface="Arial" pitchFamily="34" charset="0"/>
              </a:rPr>
              <a:t>представляє</a:t>
            </a:r>
            <a:r>
              <a:rPr lang="ru-RU" sz="1600" b="1" dirty="0" smtClean="0">
                <a:latin typeface="Arial" pitchFamily="34" charset="0"/>
                <a:cs typeface="Arial" pitchFamily="34" charset="0"/>
              </a:rPr>
              <a:t> 28 </a:t>
            </a:r>
            <a:r>
              <a:rPr lang="ru-RU" sz="1600" b="1" dirty="0" err="1" smtClean="0">
                <a:latin typeface="Arial" pitchFamily="34" charset="0"/>
                <a:cs typeface="Arial" pitchFamily="34" charset="0"/>
              </a:rPr>
              <a:t>країн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які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об'єдналися</a:t>
            </a:r>
            <a:r>
              <a:rPr lang="ru-RU" sz="1600" b="1" dirty="0" smtClean="0">
                <a:latin typeface="Arial" pitchFamily="34" charset="0"/>
                <a:cs typeface="Arial" pitchFamily="34" charset="0"/>
              </a:rPr>
              <a:t> на </a:t>
            </a:r>
            <a:r>
              <a:rPr lang="ru-RU" sz="1600" b="1" dirty="0" err="1" smtClean="0">
                <a:latin typeface="Arial" pitchFamily="34" charset="0"/>
                <a:cs typeface="Arial" pitchFamily="34" charset="0"/>
              </a:rPr>
              <a:t>основі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спільних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людських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демократичних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цінностей</a:t>
            </a:r>
            <a:r>
              <a:rPr lang="ru-RU" sz="1600" b="1" dirty="0" smtClean="0">
                <a:latin typeface="Arial" pitchFamily="34" charset="0"/>
                <a:cs typeface="Arial" pitchFamily="34" charset="0"/>
              </a:rPr>
              <a:t> для </a:t>
            </a:r>
            <a:r>
              <a:rPr lang="ru-RU" sz="1600" b="1" dirty="0" err="1" smtClean="0">
                <a:latin typeface="Arial" pitchFamily="34" charset="0"/>
                <a:cs typeface="Arial" pitchFamily="34" charset="0"/>
              </a:rPr>
              <a:t>досягнення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стабільності</a:t>
            </a:r>
            <a:r>
              <a:rPr lang="ru-RU" sz="1600" b="1" dirty="0" smtClean="0">
                <a:latin typeface="Arial" pitchFamily="34" charset="0"/>
                <a:cs typeface="Arial" pitchFamily="34" charset="0"/>
              </a:rPr>
              <a:t>, миру та </a:t>
            </a:r>
            <a:r>
              <a:rPr lang="ru-RU" sz="1600" b="1" dirty="0" err="1" smtClean="0">
                <a:latin typeface="Arial" pitchFamily="34" charset="0"/>
                <a:cs typeface="Arial" pitchFamily="34" charset="0"/>
              </a:rPr>
              <a:t>процвітання</a:t>
            </a:r>
            <a:r>
              <a:rPr lang="ru-RU" sz="1600" b="1" dirty="0" smtClean="0">
                <a:latin typeface="Arial" pitchFamily="34" charset="0"/>
                <a:cs typeface="Arial" pitchFamily="34" charset="0"/>
              </a:rPr>
              <a:t>. На </a:t>
            </a:r>
            <a:r>
              <a:rPr lang="ru-RU" sz="1600" b="1" dirty="0" err="1" smtClean="0">
                <a:latin typeface="Arial" pitchFamily="34" charset="0"/>
                <a:cs typeface="Arial" pitchFamily="34" charset="0"/>
              </a:rPr>
              <a:t>території</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проживає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більше</a:t>
            </a:r>
            <a:r>
              <a:rPr lang="ru-RU" sz="1600" b="1" dirty="0" smtClean="0">
                <a:latin typeface="Arial" pitchFamily="34" charset="0"/>
                <a:cs typeface="Arial" pitchFamily="34" charset="0"/>
              </a:rPr>
              <a:t> 470 </a:t>
            </a:r>
            <a:r>
              <a:rPr lang="ru-RU" sz="1600" b="1" dirty="0" err="1" smtClean="0">
                <a:latin typeface="Arial" pitchFamily="34" charset="0"/>
                <a:cs typeface="Arial" pitchFamily="34" charset="0"/>
              </a:rPr>
              <a:t>мільйонів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громадян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різних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національностей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вірувань</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традицій</a:t>
            </a:r>
            <a:r>
              <a:rPr lang="ru-RU" sz="1600" b="1" dirty="0" smtClean="0">
                <a:latin typeface="Arial" pitchFamily="34" charset="0"/>
                <a:cs typeface="Arial" pitchFamily="34" charset="0"/>
              </a:rPr>
              <a:t>. За 50 </a:t>
            </a:r>
            <a:r>
              <a:rPr lang="ru-RU" sz="1600" b="1" dirty="0" err="1" smtClean="0">
                <a:latin typeface="Arial" pitchFamily="34" charset="0"/>
                <a:cs typeface="Arial" pitchFamily="34" charset="0"/>
              </a:rPr>
              <a:t>років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існування</a:t>
            </a:r>
            <a:r>
              <a:rPr lang="ru-RU" sz="1600" b="1" dirty="0" smtClean="0">
                <a:latin typeface="Arial" pitchFamily="34" charset="0"/>
                <a:cs typeface="Arial" pitchFamily="34" charset="0"/>
              </a:rPr>
              <a:t> ЄС </a:t>
            </a:r>
            <a:r>
              <a:rPr lang="ru-RU" sz="1600" b="1" dirty="0" err="1" smtClean="0">
                <a:latin typeface="Arial" pitchFamily="34" charset="0"/>
                <a:cs typeface="Arial" pitchFamily="34" charset="0"/>
              </a:rPr>
              <a:t>перетворився</a:t>
            </a:r>
            <a:r>
              <a:rPr lang="ru-RU" sz="1600" b="1" dirty="0" smtClean="0">
                <a:latin typeface="Arial" pitchFamily="34" charset="0"/>
                <a:cs typeface="Arial" pitchFamily="34" charset="0"/>
              </a:rPr>
              <a:t> на </a:t>
            </a:r>
            <a:r>
              <a:rPr lang="ru-RU" sz="1600" b="1" dirty="0" err="1" smtClean="0">
                <a:latin typeface="Arial" pitchFamily="34" charset="0"/>
                <a:cs typeface="Arial" pitchFamily="34" charset="0"/>
              </a:rPr>
              <a:t>потужну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впливову</a:t>
            </a:r>
            <a:r>
              <a:rPr lang="ru-RU" sz="1600" b="1" dirty="0" smtClean="0">
                <a:latin typeface="Arial" pitchFamily="34" charset="0"/>
                <a:cs typeface="Arial" pitchFamily="34" charset="0"/>
              </a:rPr>
              <a:t> силу, яка </a:t>
            </a:r>
            <a:r>
              <a:rPr lang="ru-RU" sz="1600" b="1" dirty="0" err="1" smtClean="0">
                <a:latin typeface="Arial" pitchFamily="34" charset="0"/>
                <a:cs typeface="Arial" pitchFamily="34" charset="0"/>
              </a:rPr>
              <a:t>відіграє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провідну</a:t>
            </a:r>
            <a:r>
              <a:rPr lang="ru-RU" sz="1600" b="1" dirty="0" smtClean="0">
                <a:latin typeface="Arial" pitchFamily="34" charset="0"/>
                <a:cs typeface="Arial" pitchFamily="34" charset="0"/>
              </a:rPr>
              <a:t> роль у </a:t>
            </a:r>
            <a:r>
              <a:rPr lang="ru-RU" sz="1600" b="1" dirty="0" err="1" smtClean="0">
                <a:latin typeface="Arial" pitchFamily="34" charset="0"/>
                <a:cs typeface="Arial" pitchFamily="34" charset="0"/>
              </a:rPr>
              <a:t>світовій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політиці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економіці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культурі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Це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єдиний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економічний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соціальний</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гуманітарний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простір</a:t>
            </a:r>
            <a:r>
              <a:rPr lang="ru-RU" sz="1600" b="1" dirty="0" smtClean="0">
                <a:latin typeface="Arial" pitchFamily="34" charset="0"/>
                <a:cs typeface="Arial" pitchFamily="34" charset="0"/>
              </a:rPr>
              <a:t>, де </a:t>
            </a:r>
            <a:r>
              <a:rPr lang="ru-RU" sz="1600" b="1" dirty="0" err="1" smtClean="0">
                <a:latin typeface="Arial" pitchFamily="34" charset="0"/>
                <a:cs typeface="Arial" pitchFamily="34" charset="0"/>
              </a:rPr>
              <a:t>відмовилися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кордонів</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зайвих</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умовностей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задля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вільного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пересування</a:t>
            </a:r>
            <a:r>
              <a:rPr lang="ru-RU" sz="1600" b="1" dirty="0" smtClean="0">
                <a:latin typeface="Arial" pitchFamily="34" charset="0"/>
                <a:cs typeface="Arial" pitchFamily="34" charset="0"/>
              </a:rPr>
              <a:t> людей, </a:t>
            </a:r>
            <a:r>
              <a:rPr lang="ru-RU" sz="1600" b="1" dirty="0" err="1" smtClean="0">
                <a:latin typeface="Arial" pitchFamily="34" charset="0"/>
                <a:cs typeface="Arial" pitchFamily="34" charset="0"/>
              </a:rPr>
              <a:t>продуктів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капіталів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необмеженого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обміну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інформацією</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культурними</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науковими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надбаннями</a:t>
            </a:r>
            <a:r>
              <a:rPr lang="ru-RU" sz="1600" b="1" dirty="0" smtClean="0">
                <a:latin typeface="Arial" pitchFamily="34" charset="0"/>
                <a:cs typeface="Arial" pitchFamily="34" charset="0"/>
              </a:rPr>
              <a:t>. </a:t>
            </a:r>
            <a:endParaRPr lang="ru-RU" sz="1600" b="1" dirty="0">
              <a:latin typeface="Arial" pitchFamily="34" charset="0"/>
              <a:cs typeface="Arial" pitchFamily="34" charset="0"/>
            </a:endParaRPr>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3"/>
            <a:ext cx="4919472" cy="409073"/>
          </a:xfrm>
        </p:spPr>
        <p:txBody>
          <a:bodyPr>
            <a:normAutofit lnSpcReduction="10000"/>
          </a:bodyPr>
          <a:lstStyle/>
          <a:p>
            <a:r>
              <a:rPr lang="uk-UA" dirty="0" smtClean="0"/>
              <a:t>ВА599085</a:t>
            </a:r>
            <a:endParaRPr lang="en-US" dirty="0"/>
          </a:p>
        </p:txBody>
      </p:sp>
      <p:pic>
        <p:nvPicPr>
          <p:cNvPr id="7" name="Содержимое 6" descr="img279.jpg"/>
          <p:cNvPicPr>
            <a:picLocks noGrp="1" noChangeAspect="1"/>
          </p:cNvPicPr>
          <p:nvPr>
            <p:ph sz="half" idx="2"/>
          </p:nvPr>
        </p:nvPicPr>
        <p:blipFill>
          <a:blip r:embed="rId2" cstate="screen"/>
          <a:stretch>
            <a:fillRect/>
          </a:stretch>
        </p:blipFill>
        <p:spPr>
          <a:xfrm>
            <a:off x="1665456" y="1793463"/>
            <a:ext cx="3365331"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54078" y="1215189"/>
            <a:ext cx="4919472" cy="565485"/>
          </a:xfrm>
        </p:spPr>
        <p:txBody>
          <a:bodyPr>
            <a:normAutofit fontScale="85000" lnSpcReduction="10000"/>
          </a:bodyPr>
          <a:lstStyle/>
          <a:p>
            <a:r>
              <a:rPr lang="uk-UA" dirty="0" smtClean="0"/>
              <a:t>                                          </a:t>
            </a:r>
            <a:r>
              <a:rPr lang="uk-UA" sz="2800" dirty="0" smtClean="0"/>
              <a:t>В348637/1-2</a:t>
            </a:r>
            <a:endParaRPr lang="en-US" sz="2800" dirty="0"/>
          </a:p>
        </p:txBody>
      </p:sp>
      <p:pic>
        <p:nvPicPr>
          <p:cNvPr id="8" name="Содержимое 7" descr="img281.jpg"/>
          <p:cNvPicPr>
            <a:picLocks noGrp="1" noChangeAspect="1"/>
          </p:cNvPicPr>
          <p:nvPr>
            <p:ph sz="quarter" idx="4"/>
          </p:nvPr>
        </p:nvPicPr>
        <p:blipFill>
          <a:blip r:embed="rId3" cstate="screen"/>
          <a:stretch>
            <a:fillRect/>
          </a:stretch>
        </p:blipFill>
        <p:spPr>
          <a:xfrm>
            <a:off x="6551004" y="1846596"/>
            <a:ext cx="3258594"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23474"/>
            <a:ext cx="4718384" cy="409073"/>
          </a:xfrm>
        </p:spPr>
        <p:txBody>
          <a:bodyPr>
            <a:normAutofit lnSpcReduction="10000"/>
          </a:bodyPr>
          <a:lstStyle/>
          <a:p>
            <a:r>
              <a:rPr lang="uk-UA" dirty="0" smtClean="0"/>
              <a:t>ВС44026</a:t>
            </a:r>
            <a:endParaRPr lang="en-US" dirty="0"/>
          </a:p>
        </p:txBody>
      </p:sp>
      <p:pic>
        <p:nvPicPr>
          <p:cNvPr id="7" name="Содержимое 6" descr="img283.jpg"/>
          <p:cNvPicPr>
            <a:picLocks noGrp="1" noChangeAspect="1"/>
          </p:cNvPicPr>
          <p:nvPr>
            <p:ph sz="half" idx="2"/>
          </p:nvPr>
        </p:nvPicPr>
        <p:blipFill>
          <a:blip r:embed="rId2" cstate="screen"/>
          <a:stretch>
            <a:fillRect/>
          </a:stretch>
        </p:blipFill>
        <p:spPr>
          <a:xfrm>
            <a:off x="1733085" y="1786439"/>
            <a:ext cx="3408337"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063916" y="1311442"/>
            <a:ext cx="5021666" cy="433137"/>
          </a:xfrm>
        </p:spPr>
        <p:txBody>
          <a:bodyPr>
            <a:normAutofit/>
          </a:bodyPr>
          <a:lstStyle/>
          <a:p>
            <a:r>
              <a:rPr lang="uk-UA" dirty="0" smtClean="0"/>
              <a:t>                                           ІВ215807</a:t>
            </a:r>
            <a:endParaRPr lang="en-US" dirty="0"/>
          </a:p>
        </p:txBody>
      </p:sp>
      <p:pic>
        <p:nvPicPr>
          <p:cNvPr id="8" name="Содержимое 7" descr="img285.jpg"/>
          <p:cNvPicPr>
            <a:picLocks noGrp="1" noChangeAspect="1"/>
          </p:cNvPicPr>
          <p:nvPr>
            <p:ph sz="quarter" idx="4"/>
          </p:nvPr>
        </p:nvPicPr>
        <p:blipFill>
          <a:blip r:embed="rId3" cstate="screen"/>
          <a:stretch>
            <a:fillRect/>
          </a:stretch>
        </p:blipFill>
        <p:spPr>
          <a:xfrm>
            <a:off x="7030851" y="1786440"/>
            <a:ext cx="3449421"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80"/>
            <a:ext cx="4919472" cy="397042"/>
          </a:xfrm>
        </p:spPr>
        <p:txBody>
          <a:bodyPr>
            <a:normAutofit lnSpcReduction="10000"/>
          </a:bodyPr>
          <a:lstStyle/>
          <a:p>
            <a:r>
              <a:rPr lang="uk-UA" dirty="0" smtClean="0"/>
              <a:t>ВА686501</a:t>
            </a:r>
            <a:endParaRPr lang="en-US" dirty="0"/>
          </a:p>
        </p:txBody>
      </p:sp>
      <p:pic>
        <p:nvPicPr>
          <p:cNvPr id="7" name="Содержимое 6" descr="img287.jpg"/>
          <p:cNvPicPr>
            <a:picLocks noGrp="1" noChangeAspect="1"/>
          </p:cNvPicPr>
          <p:nvPr>
            <p:ph sz="half" idx="2"/>
          </p:nvPr>
        </p:nvPicPr>
        <p:blipFill>
          <a:blip r:embed="rId2" cstate="screen"/>
          <a:stretch>
            <a:fillRect/>
          </a:stretch>
        </p:blipFill>
        <p:spPr>
          <a:xfrm>
            <a:off x="1750444" y="1750343"/>
            <a:ext cx="3675345"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1"/>
            <a:ext cx="4919472" cy="409073"/>
          </a:xfrm>
        </p:spPr>
        <p:txBody>
          <a:bodyPr>
            <a:normAutofit lnSpcReduction="10000"/>
          </a:bodyPr>
          <a:lstStyle/>
          <a:p>
            <a:r>
              <a:rPr lang="uk-UA" dirty="0" smtClean="0"/>
              <a:t>                                         ВА668387</a:t>
            </a:r>
            <a:endParaRPr lang="en-US" dirty="0"/>
          </a:p>
        </p:txBody>
      </p:sp>
      <p:pic>
        <p:nvPicPr>
          <p:cNvPr id="8" name="Содержимое 7" descr="img289.jpg"/>
          <p:cNvPicPr>
            <a:picLocks noGrp="1" noChangeAspect="1"/>
          </p:cNvPicPr>
          <p:nvPr>
            <p:ph sz="quarter" idx="4"/>
          </p:nvPr>
        </p:nvPicPr>
        <p:blipFill>
          <a:blip r:embed="rId3" cstate="screen"/>
          <a:stretch>
            <a:fillRect/>
          </a:stretch>
        </p:blipFill>
        <p:spPr>
          <a:xfrm>
            <a:off x="7093297" y="1750343"/>
            <a:ext cx="3443486"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2"/>
            <a:ext cx="4919472" cy="385011"/>
          </a:xfrm>
        </p:spPr>
        <p:txBody>
          <a:bodyPr>
            <a:normAutofit lnSpcReduction="10000"/>
          </a:bodyPr>
          <a:lstStyle/>
          <a:p>
            <a:r>
              <a:rPr lang="uk-UA" dirty="0" smtClean="0"/>
              <a:t>ВС58481</a:t>
            </a:r>
            <a:endParaRPr lang="en-US" dirty="0"/>
          </a:p>
        </p:txBody>
      </p:sp>
      <p:pic>
        <p:nvPicPr>
          <p:cNvPr id="7" name="Содержимое 6" descr="img291.jpg"/>
          <p:cNvPicPr>
            <a:picLocks noGrp="1" noChangeAspect="1"/>
          </p:cNvPicPr>
          <p:nvPr>
            <p:ph sz="half" idx="2"/>
          </p:nvPr>
        </p:nvPicPr>
        <p:blipFill>
          <a:blip r:embed="rId2" cstate="screen"/>
          <a:stretch>
            <a:fillRect/>
          </a:stretch>
        </p:blipFill>
        <p:spPr>
          <a:xfrm>
            <a:off x="1877494" y="1750344"/>
            <a:ext cx="3321095" cy="4824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33136"/>
          </a:xfrm>
        </p:spPr>
        <p:txBody>
          <a:bodyPr/>
          <a:lstStyle/>
          <a:p>
            <a:r>
              <a:rPr lang="uk-UA" dirty="0" smtClean="0"/>
              <a:t>                                         ВА683441</a:t>
            </a:r>
            <a:endParaRPr lang="en-US" dirty="0"/>
          </a:p>
        </p:txBody>
      </p:sp>
      <p:pic>
        <p:nvPicPr>
          <p:cNvPr id="8" name="Содержимое 7" descr="img293.jpg"/>
          <p:cNvPicPr>
            <a:picLocks noGrp="1" noChangeAspect="1"/>
          </p:cNvPicPr>
          <p:nvPr>
            <p:ph sz="quarter" idx="4"/>
          </p:nvPr>
        </p:nvPicPr>
        <p:blipFill>
          <a:blip r:embed="rId3" cstate="screen"/>
          <a:stretch>
            <a:fillRect/>
          </a:stretch>
        </p:blipFill>
        <p:spPr>
          <a:xfrm>
            <a:off x="7065908" y="1822533"/>
            <a:ext cx="3514570"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30968" y="1311442"/>
            <a:ext cx="4893404" cy="457200"/>
          </a:xfrm>
        </p:spPr>
        <p:txBody>
          <a:bodyPr/>
          <a:lstStyle/>
          <a:p>
            <a:r>
              <a:rPr lang="uk-UA" dirty="0" smtClean="0"/>
              <a:t>ВС59596</a:t>
            </a:r>
            <a:endParaRPr lang="en-US" dirty="0"/>
          </a:p>
        </p:txBody>
      </p:sp>
      <p:pic>
        <p:nvPicPr>
          <p:cNvPr id="7" name="Содержимое 6" descr="img295.jpg"/>
          <p:cNvPicPr>
            <a:picLocks noGrp="1" noChangeAspect="1"/>
          </p:cNvPicPr>
          <p:nvPr>
            <p:ph sz="half" idx="2"/>
          </p:nvPr>
        </p:nvPicPr>
        <p:blipFill>
          <a:blip r:embed="rId2" cstate="screen"/>
          <a:stretch>
            <a:fillRect/>
          </a:stretch>
        </p:blipFill>
        <p:spPr>
          <a:xfrm>
            <a:off x="1864894" y="1810501"/>
            <a:ext cx="3409723"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7291136" y="1287380"/>
            <a:ext cx="3794445" cy="409073"/>
          </a:xfrm>
        </p:spPr>
        <p:txBody>
          <a:bodyPr>
            <a:normAutofit fontScale="92500"/>
          </a:bodyPr>
          <a:lstStyle/>
          <a:p>
            <a:r>
              <a:rPr lang="uk-UA" dirty="0" smtClean="0"/>
              <a:t>                               ВА667615</a:t>
            </a:r>
            <a:endParaRPr lang="en-US" dirty="0"/>
          </a:p>
        </p:txBody>
      </p:sp>
      <p:pic>
        <p:nvPicPr>
          <p:cNvPr id="8" name="Содержимое 7" descr="img296.jpg"/>
          <p:cNvPicPr>
            <a:picLocks noGrp="1" noChangeAspect="1"/>
          </p:cNvPicPr>
          <p:nvPr>
            <p:ph sz="quarter" idx="4"/>
          </p:nvPr>
        </p:nvPicPr>
        <p:blipFill>
          <a:blip r:embed="rId3" cstate="screen"/>
          <a:stretch>
            <a:fillRect/>
          </a:stretch>
        </p:blipFill>
        <p:spPr>
          <a:xfrm>
            <a:off x="6837851" y="1774407"/>
            <a:ext cx="3419551"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69230"/>
          </a:xfrm>
        </p:spPr>
        <p:txBody>
          <a:bodyPr/>
          <a:lstStyle/>
          <a:p>
            <a:r>
              <a:rPr lang="uk-UA" dirty="0" smtClean="0"/>
              <a:t>ВА590230</a:t>
            </a:r>
            <a:endParaRPr lang="en-US" dirty="0"/>
          </a:p>
        </p:txBody>
      </p:sp>
      <p:pic>
        <p:nvPicPr>
          <p:cNvPr id="7" name="Содержимое 6" descr="img298.jpg"/>
          <p:cNvPicPr>
            <a:picLocks noGrp="1" noChangeAspect="1"/>
          </p:cNvPicPr>
          <p:nvPr>
            <p:ph sz="half" idx="2"/>
          </p:nvPr>
        </p:nvPicPr>
        <p:blipFill>
          <a:blip r:embed="rId2" cstate="screen"/>
          <a:stretch>
            <a:fillRect/>
          </a:stretch>
        </p:blipFill>
        <p:spPr>
          <a:xfrm>
            <a:off x="2032908" y="1810501"/>
            <a:ext cx="3223638"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33137"/>
          </a:xfrm>
        </p:spPr>
        <p:txBody>
          <a:bodyPr/>
          <a:lstStyle/>
          <a:p>
            <a:r>
              <a:rPr lang="uk-UA" dirty="0" smtClean="0"/>
              <a:t>                                         ВА748429</a:t>
            </a:r>
            <a:endParaRPr lang="en-US" dirty="0"/>
          </a:p>
        </p:txBody>
      </p:sp>
      <p:pic>
        <p:nvPicPr>
          <p:cNvPr id="8" name="Содержимое 7" descr="img300.jpg"/>
          <p:cNvPicPr>
            <a:picLocks noGrp="1" noChangeAspect="1"/>
          </p:cNvPicPr>
          <p:nvPr>
            <p:ph sz="quarter" idx="4"/>
          </p:nvPr>
        </p:nvPicPr>
        <p:blipFill>
          <a:blip r:embed="rId3" cstate="screen"/>
          <a:stretch>
            <a:fillRect/>
          </a:stretch>
        </p:blipFill>
        <p:spPr>
          <a:xfrm>
            <a:off x="6691315" y="1798470"/>
            <a:ext cx="3549952"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7"/>
          </a:xfrm>
        </p:spPr>
        <p:txBody>
          <a:bodyPr/>
          <a:lstStyle/>
          <a:p>
            <a:r>
              <a:rPr lang="uk-UA" dirty="0" smtClean="0"/>
              <a:t>ІВ208629</a:t>
            </a:r>
            <a:endParaRPr lang="en-US" dirty="0"/>
          </a:p>
        </p:txBody>
      </p:sp>
      <p:pic>
        <p:nvPicPr>
          <p:cNvPr id="7" name="Содержимое 6" descr="img302.jpg"/>
          <p:cNvPicPr>
            <a:picLocks noGrp="1" noChangeAspect="1"/>
          </p:cNvPicPr>
          <p:nvPr>
            <p:ph sz="half" idx="2"/>
          </p:nvPr>
        </p:nvPicPr>
        <p:blipFill>
          <a:blip r:embed="rId2" cstate="screen"/>
          <a:stretch>
            <a:fillRect/>
          </a:stretch>
        </p:blipFill>
        <p:spPr>
          <a:xfrm>
            <a:off x="1925639" y="1786439"/>
            <a:ext cx="3439407"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33136"/>
          </a:xfrm>
        </p:spPr>
        <p:txBody>
          <a:bodyPr/>
          <a:lstStyle/>
          <a:p>
            <a:r>
              <a:rPr lang="uk-UA" dirty="0" smtClean="0"/>
              <a:t>                                          ІВ215042</a:t>
            </a:r>
            <a:endParaRPr lang="en-US" dirty="0"/>
          </a:p>
        </p:txBody>
      </p:sp>
      <p:pic>
        <p:nvPicPr>
          <p:cNvPr id="8" name="Содержимое 7" descr="img304.jpg"/>
          <p:cNvPicPr>
            <a:picLocks noGrp="1" noChangeAspect="1"/>
          </p:cNvPicPr>
          <p:nvPr>
            <p:ph sz="quarter" idx="4"/>
          </p:nvPr>
        </p:nvPicPr>
        <p:blipFill>
          <a:blip r:embed="rId3" cstate="screen"/>
          <a:stretch>
            <a:fillRect/>
          </a:stretch>
        </p:blipFill>
        <p:spPr>
          <a:xfrm>
            <a:off x="6915305" y="1810502"/>
            <a:ext cx="3468268"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385009"/>
          </a:xfrm>
        </p:spPr>
        <p:txBody>
          <a:bodyPr>
            <a:normAutofit lnSpcReduction="10000"/>
          </a:bodyPr>
          <a:lstStyle/>
          <a:p>
            <a:r>
              <a:rPr lang="uk-UA" dirty="0" smtClean="0"/>
              <a:t>ВА583255</a:t>
            </a:r>
            <a:endParaRPr lang="en-US" dirty="0"/>
          </a:p>
        </p:txBody>
      </p:sp>
      <p:pic>
        <p:nvPicPr>
          <p:cNvPr id="7" name="Содержимое 6" descr="img306.jpg"/>
          <p:cNvPicPr>
            <a:picLocks noGrp="1" noChangeAspect="1"/>
          </p:cNvPicPr>
          <p:nvPr>
            <p:ph sz="half" idx="2"/>
          </p:nvPr>
        </p:nvPicPr>
        <p:blipFill>
          <a:blip r:embed="rId2" cstate="screen"/>
          <a:stretch>
            <a:fillRect/>
          </a:stretch>
        </p:blipFill>
        <p:spPr>
          <a:xfrm>
            <a:off x="2052175" y="1774408"/>
            <a:ext cx="3423323"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87380"/>
            <a:ext cx="4919472" cy="457199"/>
          </a:xfrm>
        </p:spPr>
        <p:txBody>
          <a:bodyPr/>
          <a:lstStyle/>
          <a:p>
            <a:r>
              <a:rPr lang="uk-UA" dirty="0" smtClean="0"/>
              <a:t>                                         ВА739428</a:t>
            </a:r>
            <a:endParaRPr lang="en-US" dirty="0"/>
          </a:p>
        </p:txBody>
      </p:sp>
      <p:pic>
        <p:nvPicPr>
          <p:cNvPr id="8" name="Содержимое 7" descr="img308.jpg"/>
          <p:cNvPicPr>
            <a:picLocks noGrp="1" noChangeAspect="1"/>
          </p:cNvPicPr>
          <p:nvPr>
            <p:ph sz="quarter" idx="4"/>
          </p:nvPr>
        </p:nvPicPr>
        <p:blipFill>
          <a:blip r:embed="rId3" cstate="screen"/>
          <a:stretch>
            <a:fillRect/>
          </a:stretch>
        </p:blipFill>
        <p:spPr>
          <a:xfrm>
            <a:off x="6574568" y="1810502"/>
            <a:ext cx="3603114"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397042"/>
          </a:xfrm>
        </p:spPr>
        <p:txBody>
          <a:bodyPr>
            <a:normAutofit lnSpcReduction="10000"/>
          </a:bodyPr>
          <a:lstStyle/>
          <a:p>
            <a:r>
              <a:rPr lang="uk-UA" dirty="0" smtClean="0"/>
              <a:t>ВА736685</a:t>
            </a:r>
            <a:endParaRPr lang="en-US" dirty="0"/>
          </a:p>
        </p:txBody>
      </p:sp>
      <p:pic>
        <p:nvPicPr>
          <p:cNvPr id="7" name="Содержимое 6" descr="img310.jpg"/>
          <p:cNvPicPr>
            <a:picLocks noGrp="1" noChangeAspect="1"/>
          </p:cNvPicPr>
          <p:nvPr>
            <p:ph sz="half" idx="2"/>
          </p:nvPr>
        </p:nvPicPr>
        <p:blipFill>
          <a:blip r:embed="rId2" cstate="screen"/>
          <a:stretch>
            <a:fillRect/>
          </a:stretch>
        </p:blipFill>
        <p:spPr>
          <a:xfrm>
            <a:off x="2079467" y="1762375"/>
            <a:ext cx="3446117"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45168"/>
          </a:xfrm>
        </p:spPr>
        <p:txBody>
          <a:bodyPr>
            <a:normAutofit fontScale="92500"/>
          </a:bodyPr>
          <a:lstStyle/>
          <a:p>
            <a:r>
              <a:rPr lang="uk-UA" dirty="0" smtClean="0"/>
              <a:t>                                             В355433/2</a:t>
            </a:r>
            <a:endParaRPr lang="en-US" dirty="0"/>
          </a:p>
        </p:txBody>
      </p:sp>
      <p:pic>
        <p:nvPicPr>
          <p:cNvPr id="8" name="Содержимое 7" descr="img312.jpg"/>
          <p:cNvPicPr>
            <a:picLocks noGrp="1" noChangeAspect="1"/>
          </p:cNvPicPr>
          <p:nvPr>
            <p:ph sz="quarter" idx="4"/>
          </p:nvPr>
        </p:nvPicPr>
        <p:blipFill>
          <a:blip r:embed="rId3" cstate="screen"/>
          <a:stretch>
            <a:fillRect/>
          </a:stretch>
        </p:blipFill>
        <p:spPr>
          <a:xfrm>
            <a:off x="6586490" y="1810502"/>
            <a:ext cx="3603332"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2"/>
            <a:ext cx="4919472" cy="409074"/>
          </a:xfrm>
        </p:spPr>
        <p:txBody>
          <a:bodyPr>
            <a:normAutofit lnSpcReduction="10000"/>
          </a:bodyPr>
          <a:lstStyle/>
          <a:p>
            <a:r>
              <a:rPr lang="uk-UA" dirty="0" smtClean="0"/>
              <a:t>ВА645532</a:t>
            </a:r>
            <a:endParaRPr lang="en-US" dirty="0"/>
          </a:p>
        </p:txBody>
      </p:sp>
      <p:pic>
        <p:nvPicPr>
          <p:cNvPr id="7" name="Содержимое 6" descr="img314.jpg"/>
          <p:cNvPicPr>
            <a:picLocks noGrp="1" noChangeAspect="1"/>
          </p:cNvPicPr>
          <p:nvPr>
            <p:ph sz="half" idx="2"/>
          </p:nvPr>
        </p:nvPicPr>
        <p:blipFill>
          <a:blip r:embed="rId2" cstate="screen"/>
          <a:stretch>
            <a:fillRect/>
          </a:stretch>
        </p:blipFill>
        <p:spPr>
          <a:xfrm>
            <a:off x="2033497" y="1774407"/>
            <a:ext cx="3502965"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21105"/>
          </a:xfrm>
        </p:spPr>
        <p:txBody>
          <a:bodyPr/>
          <a:lstStyle/>
          <a:p>
            <a:r>
              <a:rPr lang="uk-UA" dirty="0" smtClean="0"/>
              <a:t>                                           ВС49840</a:t>
            </a:r>
            <a:endParaRPr lang="en-US" dirty="0"/>
          </a:p>
        </p:txBody>
      </p:sp>
      <p:pic>
        <p:nvPicPr>
          <p:cNvPr id="8" name="Содержимое 7" descr="img316.jpg"/>
          <p:cNvPicPr>
            <a:picLocks noGrp="1" noChangeAspect="1"/>
          </p:cNvPicPr>
          <p:nvPr>
            <p:ph sz="quarter" idx="4"/>
          </p:nvPr>
        </p:nvPicPr>
        <p:blipFill>
          <a:blip r:embed="rId3" cstate="screen"/>
          <a:stretch>
            <a:fillRect/>
          </a:stretch>
        </p:blipFill>
        <p:spPr>
          <a:xfrm>
            <a:off x="6937195" y="1834565"/>
            <a:ext cx="3473910"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6905" y="1323475"/>
            <a:ext cx="2562727" cy="385010"/>
          </a:xfrm>
        </p:spPr>
        <p:txBody>
          <a:bodyPr rtlCol="0">
            <a:normAutofit lnSpcReduction="10000"/>
          </a:bodyPr>
          <a:lstStyle/>
          <a:p>
            <a:pPr rtl="0"/>
            <a:r>
              <a:rPr lang="ru-RU" dirty="0" smtClean="0"/>
              <a:t>ВА714719</a:t>
            </a:r>
            <a:endParaRPr lang="ru-RU" dirty="0"/>
          </a:p>
        </p:txBody>
      </p:sp>
      <p:sp>
        <p:nvSpPr>
          <p:cNvPr id="5" name="Текст 4"/>
          <p:cNvSpPr>
            <a:spLocks noGrp="1"/>
          </p:cNvSpPr>
          <p:nvPr>
            <p:ph type="body" sz="quarter" idx="3"/>
          </p:nvPr>
        </p:nvSpPr>
        <p:spPr>
          <a:xfrm>
            <a:off x="7916780" y="1311443"/>
            <a:ext cx="3168802" cy="409074"/>
          </a:xfrm>
        </p:spPr>
        <p:txBody>
          <a:bodyPr rtlCol="0">
            <a:normAutofit fontScale="92500"/>
          </a:bodyPr>
          <a:lstStyle/>
          <a:p>
            <a:pPr rtl="0"/>
            <a:r>
              <a:rPr lang="ru-RU" dirty="0" smtClean="0"/>
              <a:t>                         ІВ207005</a:t>
            </a:r>
            <a:endParaRPr lang="ru-RU" dirty="0"/>
          </a:p>
        </p:txBody>
      </p:sp>
      <p:pic>
        <p:nvPicPr>
          <p:cNvPr id="1026" name="Picture 2" descr="C:\Documents and Settings\Admin\Мои документы\Мои рисунки\ес\img232.jpg"/>
          <p:cNvPicPr>
            <a:picLocks noGrp="1" noChangeAspect="1" noChangeArrowheads="1"/>
          </p:cNvPicPr>
          <p:nvPr>
            <p:ph sz="half" idx="2"/>
          </p:nvPr>
        </p:nvPicPr>
        <p:blipFill>
          <a:blip r:embed="rId2" cstate="screen"/>
          <a:srcRect/>
          <a:stretch>
            <a:fillRect/>
          </a:stretch>
        </p:blipFill>
        <p:spPr bwMode="auto">
          <a:xfrm>
            <a:off x="1753733" y="1774408"/>
            <a:ext cx="3323583" cy="4860000"/>
          </a:xfrm>
          <a:prstGeom prst="rect">
            <a:avLst/>
          </a:prstGeom>
          <a:ln/>
        </p:spPr>
        <p:style>
          <a:lnRef idx="3">
            <a:schemeClr val="lt1"/>
          </a:lnRef>
          <a:fillRef idx="1">
            <a:schemeClr val="accent3"/>
          </a:fillRef>
          <a:effectRef idx="1">
            <a:schemeClr val="accent3"/>
          </a:effectRef>
          <a:fontRef idx="minor">
            <a:schemeClr val="lt1"/>
          </a:fontRef>
        </p:style>
      </p:pic>
      <p:pic>
        <p:nvPicPr>
          <p:cNvPr id="1027" name="Picture 3" descr="C:\Documents and Settings\Admin\Мои документы\Мои рисунки\ес\img235.jpg"/>
          <p:cNvPicPr>
            <a:picLocks noGrp="1" noChangeAspect="1" noChangeArrowheads="1"/>
          </p:cNvPicPr>
          <p:nvPr>
            <p:ph sz="quarter" idx="4"/>
          </p:nvPr>
        </p:nvPicPr>
        <p:blipFill>
          <a:blip r:embed="rId3" cstate="screen"/>
          <a:srcRect/>
          <a:stretch>
            <a:fillRect/>
          </a:stretch>
        </p:blipFill>
        <p:spPr bwMode="auto">
          <a:xfrm>
            <a:off x="7452355" y="1810501"/>
            <a:ext cx="3167626" cy="4860000"/>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 xmlns:p14="http://schemas.microsoft.com/office/powerpoint/2010/main" val="222449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33136"/>
          </a:xfrm>
        </p:spPr>
        <p:txBody>
          <a:bodyPr/>
          <a:lstStyle/>
          <a:p>
            <a:r>
              <a:rPr lang="uk-UA" dirty="0" smtClean="0"/>
              <a:t>ВА669970</a:t>
            </a:r>
            <a:endParaRPr lang="en-US" dirty="0"/>
          </a:p>
        </p:txBody>
      </p:sp>
      <p:pic>
        <p:nvPicPr>
          <p:cNvPr id="7" name="Содержимое 6" descr="img318.jpg"/>
          <p:cNvPicPr>
            <a:picLocks noGrp="1" noChangeAspect="1"/>
          </p:cNvPicPr>
          <p:nvPr>
            <p:ph sz="half" idx="2"/>
          </p:nvPr>
        </p:nvPicPr>
        <p:blipFill>
          <a:blip r:embed="rId2" cstate="screen"/>
          <a:stretch>
            <a:fillRect/>
          </a:stretch>
        </p:blipFill>
        <p:spPr>
          <a:xfrm>
            <a:off x="1960328" y="1810501"/>
            <a:ext cx="3453883"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385011"/>
          </a:xfrm>
        </p:spPr>
        <p:txBody>
          <a:bodyPr>
            <a:normAutofit lnSpcReduction="10000"/>
          </a:bodyPr>
          <a:lstStyle/>
          <a:p>
            <a:r>
              <a:rPr lang="uk-UA" dirty="0" smtClean="0"/>
              <a:t>                                         ВА620339</a:t>
            </a:r>
            <a:endParaRPr lang="en-US" dirty="0"/>
          </a:p>
        </p:txBody>
      </p:sp>
      <p:pic>
        <p:nvPicPr>
          <p:cNvPr id="8" name="Содержимое 7" descr="img320.jpg"/>
          <p:cNvPicPr>
            <a:picLocks noGrp="1" noChangeAspect="1"/>
          </p:cNvPicPr>
          <p:nvPr>
            <p:ph sz="quarter" idx="4"/>
          </p:nvPr>
        </p:nvPicPr>
        <p:blipFill>
          <a:blip r:embed="rId3" cstate="screen"/>
          <a:stretch>
            <a:fillRect/>
          </a:stretch>
        </p:blipFill>
        <p:spPr>
          <a:xfrm>
            <a:off x="7026443" y="1810502"/>
            <a:ext cx="3207128"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57199"/>
          </a:xfrm>
        </p:spPr>
        <p:txBody>
          <a:bodyPr/>
          <a:lstStyle/>
          <a:p>
            <a:r>
              <a:rPr lang="uk-UA" dirty="0" smtClean="0"/>
              <a:t>ВА619842</a:t>
            </a:r>
            <a:endParaRPr lang="en-US" dirty="0"/>
          </a:p>
        </p:txBody>
      </p:sp>
      <p:pic>
        <p:nvPicPr>
          <p:cNvPr id="7" name="Содержимое 6" descr="img322.jpg"/>
          <p:cNvPicPr>
            <a:picLocks noGrp="1" noChangeAspect="1"/>
          </p:cNvPicPr>
          <p:nvPr>
            <p:ph sz="half" idx="2"/>
          </p:nvPr>
        </p:nvPicPr>
        <p:blipFill>
          <a:blip r:embed="rId2" cstate="screen"/>
          <a:stretch>
            <a:fillRect/>
          </a:stretch>
        </p:blipFill>
        <p:spPr>
          <a:xfrm>
            <a:off x="2068335" y="1834566"/>
            <a:ext cx="3506217"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57200"/>
          </a:xfrm>
        </p:spPr>
        <p:txBody>
          <a:bodyPr/>
          <a:lstStyle/>
          <a:p>
            <a:r>
              <a:rPr lang="uk-UA" dirty="0" smtClean="0"/>
              <a:t>                                         ВА648748</a:t>
            </a:r>
            <a:endParaRPr lang="en-US" dirty="0"/>
          </a:p>
        </p:txBody>
      </p:sp>
      <p:pic>
        <p:nvPicPr>
          <p:cNvPr id="8" name="Содержимое 7" descr="img324.jpg"/>
          <p:cNvPicPr>
            <a:picLocks noGrp="1" noChangeAspect="1"/>
          </p:cNvPicPr>
          <p:nvPr>
            <p:ph sz="quarter" idx="4"/>
          </p:nvPr>
        </p:nvPicPr>
        <p:blipFill>
          <a:blip r:embed="rId3" cstate="screen"/>
          <a:stretch>
            <a:fillRect/>
          </a:stretch>
        </p:blipFill>
        <p:spPr>
          <a:xfrm>
            <a:off x="6604376" y="1822533"/>
            <a:ext cx="3556997"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57199"/>
          </a:xfrm>
        </p:spPr>
        <p:txBody>
          <a:bodyPr/>
          <a:lstStyle/>
          <a:p>
            <a:r>
              <a:rPr lang="uk-UA" dirty="0" smtClean="0"/>
              <a:t>ВА622022</a:t>
            </a:r>
            <a:endParaRPr lang="en-US" dirty="0"/>
          </a:p>
        </p:txBody>
      </p:sp>
      <p:pic>
        <p:nvPicPr>
          <p:cNvPr id="7" name="Содержимое 6" descr="img326.jpg"/>
          <p:cNvPicPr>
            <a:picLocks noGrp="1" noChangeAspect="1"/>
          </p:cNvPicPr>
          <p:nvPr>
            <p:ph sz="half" idx="2"/>
          </p:nvPr>
        </p:nvPicPr>
        <p:blipFill>
          <a:blip r:embed="rId2" cstate="screen"/>
          <a:stretch>
            <a:fillRect/>
          </a:stretch>
        </p:blipFill>
        <p:spPr>
          <a:xfrm>
            <a:off x="2063351" y="1810502"/>
            <a:ext cx="3519091"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45169"/>
          </a:xfrm>
        </p:spPr>
        <p:txBody>
          <a:bodyPr/>
          <a:lstStyle/>
          <a:p>
            <a:r>
              <a:rPr lang="uk-UA" dirty="0" smtClean="0"/>
              <a:t>                                         ВА777317</a:t>
            </a:r>
            <a:endParaRPr lang="en-US" dirty="0"/>
          </a:p>
        </p:txBody>
      </p:sp>
      <p:pic>
        <p:nvPicPr>
          <p:cNvPr id="8" name="Содержимое 7" descr="img328.jpg"/>
          <p:cNvPicPr>
            <a:picLocks noGrp="1" noChangeAspect="1"/>
          </p:cNvPicPr>
          <p:nvPr>
            <p:ph sz="quarter" idx="4"/>
          </p:nvPr>
        </p:nvPicPr>
        <p:blipFill>
          <a:blip r:embed="rId3" cstate="screen"/>
          <a:stretch>
            <a:fillRect/>
          </a:stretch>
        </p:blipFill>
        <p:spPr>
          <a:xfrm>
            <a:off x="6611777" y="1798469"/>
            <a:ext cx="3568974"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79"/>
            <a:ext cx="4919472" cy="493295"/>
          </a:xfrm>
        </p:spPr>
        <p:txBody>
          <a:bodyPr/>
          <a:lstStyle/>
          <a:p>
            <a:r>
              <a:rPr lang="uk-UA" dirty="0" smtClean="0"/>
              <a:t>ВА731392</a:t>
            </a:r>
            <a:endParaRPr lang="en-US" dirty="0"/>
          </a:p>
        </p:txBody>
      </p:sp>
      <p:pic>
        <p:nvPicPr>
          <p:cNvPr id="7" name="Содержимое 6" descr="img330.jpg"/>
          <p:cNvPicPr>
            <a:picLocks noGrp="1" noChangeAspect="1"/>
          </p:cNvPicPr>
          <p:nvPr>
            <p:ph sz="half" idx="2"/>
          </p:nvPr>
        </p:nvPicPr>
        <p:blipFill>
          <a:blip r:embed="rId2" cstate="screen"/>
          <a:stretch>
            <a:fillRect/>
          </a:stretch>
        </p:blipFill>
        <p:spPr>
          <a:xfrm>
            <a:off x="2029365" y="1786439"/>
            <a:ext cx="3513637"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33135"/>
          </a:xfrm>
        </p:spPr>
        <p:txBody>
          <a:bodyPr/>
          <a:lstStyle/>
          <a:p>
            <a:r>
              <a:rPr lang="uk-UA" dirty="0" smtClean="0"/>
              <a:t>                                         ВА750355</a:t>
            </a:r>
            <a:endParaRPr lang="en-US" dirty="0"/>
          </a:p>
        </p:txBody>
      </p:sp>
      <p:pic>
        <p:nvPicPr>
          <p:cNvPr id="8" name="Содержимое 7" descr="img332.jpg"/>
          <p:cNvPicPr>
            <a:picLocks noGrp="1" noChangeAspect="1"/>
          </p:cNvPicPr>
          <p:nvPr>
            <p:ph sz="quarter" idx="4"/>
          </p:nvPr>
        </p:nvPicPr>
        <p:blipFill>
          <a:blip r:embed="rId3" cstate="screen"/>
          <a:stretch>
            <a:fillRect/>
          </a:stretch>
        </p:blipFill>
        <p:spPr>
          <a:xfrm>
            <a:off x="6632825" y="1822532"/>
            <a:ext cx="3581298" cy="4824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57200"/>
          </a:xfrm>
        </p:spPr>
        <p:txBody>
          <a:bodyPr/>
          <a:lstStyle/>
          <a:p>
            <a:r>
              <a:rPr lang="uk-UA" dirty="0" smtClean="0"/>
              <a:t>ВА677527</a:t>
            </a:r>
            <a:endParaRPr lang="en-US" dirty="0"/>
          </a:p>
        </p:txBody>
      </p:sp>
      <p:pic>
        <p:nvPicPr>
          <p:cNvPr id="7" name="Содержимое 6" descr="img334.jpg"/>
          <p:cNvPicPr>
            <a:picLocks noGrp="1" noChangeAspect="1"/>
          </p:cNvPicPr>
          <p:nvPr>
            <p:ph sz="half" idx="2"/>
          </p:nvPr>
        </p:nvPicPr>
        <p:blipFill>
          <a:blip r:embed="rId2" cstate="screen"/>
          <a:stretch>
            <a:fillRect/>
          </a:stretch>
        </p:blipFill>
        <p:spPr>
          <a:xfrm>
            <a:off x="2048632" y="1822533"/>
            <a:ext cx="3307656"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09074"/>
          </a:xfrm>
        </p:spPr>
        <p:txBody>
          <a:bodyPr>
            <a:normAutofit lnSpcReduction="10000"/>
          </a:bodyPr>
          <a:lstStyle/>
          <a:p>
            <a:r>
              <a:rPr lang="uk-UA" dirty="0" smtClean="0"/>
              <a:t>                                         ВА615147</a:t>
            </a:r>
            <a:endParaRPr lang="en-US" dirty="0"/>
          </a:p>
        </p:txBody>
      </p:sp>
      <p:pic>
        <p:nvPicPr>
          <p:cNvPr id="8" name="Содержимое 7" descr="img336.jpg"/>
          <p:cNvPicPr>
            <a:picLocks noGrp="1" noChangeAspect="1"/>
          </p:cNvPicPr>
          <p:nvPr>
            <p:ph sz="quarter" idx="4"/>
          </p:nvPr>
        </p:nvPicPr>
        <p:blipFill>
          <a:blip r:embed="rId3" cstate="screen"/>
          <a:stretch>
            <a:fillRect/>
          </a:stretch>
        </p:blipFill>
        <p:spPr>
          <a:xfrm>
            <a:off x="6647404" y="1834564"/>
            <a:ext cx="3601387"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79"/>
            <a:ext cx="4919472" cy="493295"/>
          </a:xfrm>
        </p:spPr>
        <p:txBody>
          <a:bodyPr/>
          <a:lstStyle/>
          <a:p>
            <a:r>
              <a:rPr lang="uk-UA" dirty="0" smtClean="0"/>
              <a:t>ВА651004</a:t>
            </a:r>
            <a:endParaRPr lang="en-US" dirty="0"/>
          </a:p>
        </p:txBody>
      </p:sp>
      <p:pic>
        <p:nvPicPr>
          <p:cNvPr id="7" name="Содержимое 6" descr="img338.jpg"/>
          <p:cNvPicPr>
            <a:picLocks noGrp="1" noChangeAspect="1"/>
          </p:cNvPicPr>
          <p:nvPr>
            <p:ph sz="half" idx="2"/>
          </p:nvPr>
        </p:nvPicPr>
        <p:blipFill>
          <a:blip r:embed="rId2" cstate="screen"/>
          <a:stretch>
            <a:fillRect/>
          </a:stretch>
        </p:blipFill>
        <p:spPr>
          <a:xfrm>
            <a:off x="2118795" y="1846597"/>
            <a:ext cx="3344110"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45167"/>
          </a:xfrm>
        </p:spPr>
        <p:txBody>
          <a:bodyPr/>
          <a:lstStyle/>
          <a:p>
            <a:r>
              <a:rPr lang="uk-UA" dirty="0" smtClean="0"/>
              <a:t>                                         ВА690856</a:t>
            </a:r>
            <a:endParaRPr lang="en-US" dirty="0"/>
          </a:p>
        </p:txBody>
      </p:sp>
      <p:pic>
        <p:nvPicPr>
          <p:cNvPr id="8" name="Содержимое 7" descr="img340.jpg"/>
          <p:cNvPicPr>
            <a:picLocks noGrp="1" noChangeAspect="1"/>
          </p:cNvPicPr>
          <p:nvPr>
            <p:ph sz="quarter" idx="4"/>
          </p:nvPr>
        </p:nvPicPr>
        <p:blipFill>
          <a:blip r:embed="rId3" cstate="screen"/>
          <a:stretch>
            <a:fillRect/>
          </a:stretch>
        </p:blipFill>
        <p:spPr>
          <a:xfrm>
            <a:off x="6600936" y="1846596"/>
            <a:ext cx="3597083"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8"/>
          </a:xfrm>
        </p:spPr>
        <p:txBody>
          <a:bodyPr/>
          <a:lstStyle/>
          <a:p>
            <a:r>
              <a:rPr lang="uk-UA" dirty="0" smtClean="0"/>
              <a:t>ВА644794</a:t>
            </a:r>
            <a:endParaRPr lang="en-US" dirty="0"/>
          </a:p>
        </p:txBody>
      </p:sp>
      <p:pic>
        <p:nvPicPr>
          <p:cNvPr id="7" name="Содержимое 6" descr="img342.jpg"/>
          <p:cNvPicPr>
            <a:picLocks noGrp="1" noChangeAspect="1"/>
          </p:cNvPicPr>
          <p:nvPr>
            <p:ph sz="half" idx="2"/>
          </p:nvPr>
        </p:nvPicPr>
        <p:blipFill>
          <a:blip r:embed="rId2" cstate="screen"/>
          <a:stretch>
            <a:fillRect/>
          </a:stretch>
        </p:blipFill>
        <p:spPr>
          <a:xfrm>
            <a:off x="2117510" y="1834564"/>
            <a:ext cx="3597069"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33137"/>
          </a:xfrm>
        </p:spPr>
        <p:txBody>
          <a:bodyPr/>
          <a:lstStyle/>
          <a:p>
            <a:r>
              <a:rPr lang="uk-UA" dirty="0" smtClean="0"/>
              <a:t>                                         ВА755930          </a:t>
            </a:r>
            <a:endParaRPr lang="en-US" dirty="0"/>
          </a:p>
        </p:txBody>
      </p:sp>
      <p:pic>
        <p:nvPicPr>
          <p:cNvPr id="8" name="Содержимое 7" descr="img344.jpg"/>
          <p:cNvPicPr>
            <a:picLocks noGrp="1" noChangeAspect="1"/>
          </p:cNvPicPr>
          <p:nvPr>
            <p:ph sz="quarter" idx="4"/>
          </p:nvPr>
        </p:nvPicPr>
        <p:blipFill>
          <a:blip r:embed="rId3" cstate="screen"/>
          <a:stretch>
            <a:fillRect/>
          </a:stretch>
        </p:blipFill>
        <p:spPr>
          <a:xfrm>
            <a:off x="6798906" y="1846597"/>
            <a:ext cx="3395693"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3"/>
            <a:ext cx="4919472" cy="409074"/>
          </a:xfrm>
        </p:spPr>
        <p:txBody>
          <a:bodyPr>
            <a:normAutofit lnSpcReduction="10000"/>
          </a:bodyPr>
          <a:lstStyle/>
          <a:p>
            <a:r>
              <a:rPr lang="uk-UA" dirty="0" smtClean="0"/>
              <a:t>ВС42223</a:t>
            </a:r>
            <a:endParaRPr lang="en-US" dirty="0"/>
          </a:p>
        </p:txBody>
      </p:sp>
      <p:pic>
        <p:nvPicPr>
          <p:cNvPr id="7" name="Содержимое 6" descr="img346.jpg"/>
          <p:cNvPicPr>
            <a:picLocks noGrp="1" noChangeAspect="1"/>
          </p:cNvPicPr>
          <p:nvPr>
            <p:ph sz="half" idx="2"/>
          </p:nvPr>
        </p:nvPicPr>
        <p:blipFill>
          <a:blip r:embed="rId2" cstate="screen"/>
          <a:stretch>
            <a:fillRect/>
          </a:stretch>
        </p:blipFill>
        <p:spPr>
          <a:xfrm>
            <a:off x="1913021" y="1798470"/>
            <a:ext cx="3128839"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33135"/>
          </a:xfrm>
        </p:spPr>
        <p:txBody>
          <a:bodyPr/>
          <a:lstStyle/>
          <a:p>
            <a:r>
              <a:rPr lang="uk-UA" dirty="0" smtClean="0"/>
              <a:t>                                         ВА682269</a:t>
            </a:r>
            <a:endParaRPr lang="en-US" dirty="0"/>
          </a:p>
        </p:txBody>
      </p:sp>
      <p:pic>
        <p:nvPicPr>
          <p:cNvPr id="8" name="Содержимое 7" descr="img348.jpg"/>
          <p:cNvPicPr>
            <a:picLocks noGrp="1" noChangeAspect="1"/>
          </p:cNvPicPr>
          <p:nvPr>
            <p:ph sz="quarter" idx="4"/>
          </p:nvPr>
        </p:nvPicPr>
        <p:blipFill>
          <a:blip r:embed="rId3" cstate="screen"/>
          <a:stretch>
            <a:fillRect/>
          </a:stretch>
        </p:blipFill>
        <p:spPr>
          <a:xfrm>
            <a:off x="6849869" y="1834565"/>
            <a:ext cx="3357185"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8"/>
          </a:xfrm>
        </p:spPr>
        <p:txBody>
          <a:bodyPr/>
          <a:lstStyle/>
          <a:p>
            <a:r>
              <a:rPr lang="uk-UA" dirty="0" smtClean="0"/>
              <a:t>ВА730107</a:t>
            </a:r>
            <a:endParaRPr lang="en-US" dirty="0"/>
          </a:p>
        </p:txBody>
      </p:sp>
      <p:pic>
        <p:nvPicPr>
          <p:cNvPr id="7" name="Содержимое 6" descr="img350.jpg"/>
          <p:cNvPicPr>
            <a:picLocks noGrp="1" noChangeAspect="1"/>
          </p:cNvPicPr>
          <p:nvPr>
            <p:ph sz="half" idx="2"/>
          </p:nvPr>
        </p:nvPicPr>
        <p:blipFill>
          <a:blip r:embed="rId2" cstate="screen"/>
          <a:stretch>
            <a:fillRect/>
          </a:stretch>
        </p:blipFill>
        <p:spPr>
          <a:xfrm>
            <a:off x="2036109" y="1817527"/>
            <a:ext cx="3340172"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45169"/>
          </a:xfrm>
        </p:spPr>
        <p:txBody>
          <a:bodyPr/>
          <a:lstStyle/>
          <a:p>
            <a:r>
              <a:rPr lang="uk-UA" dirty="0" smtClean="0"/>
              <a:t>                                         ВА615146</a:t>
            </a:r>
            <a:endParaRPr lang="en-US" dirty="0"/>
          </a:p>
        </p:txBody>
      </p:sp>
      <p:pic>
        <p:nvPicPr>
          <p:cNvPr id="8" name="Содержимое 7" descr="img352.jpg"/>
          <p:cNvPicPr>
            <a:picLocks noGrp="1" noChangeAspect="1"/>
          </p:cNvPicPr>
          <p:nvPr>
            <p:ph sz="quarter" idx="4"/>
          </p:nvPr>
        </p:nvPicPr>
        <p:blipFill>
          <a:blip r:embed="rId3" cstate="screen"/>
          <a:stretch>
            <a:fillRect/>
          </a:stretch>
        </p:blipFill>
        <p:spPr>
          <a:xfrm>
            <a:off x="6748621" y="1834565"/>
            <a:ext cx="3494930"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33136"/>
          </a:xfrm>
        </p:spPr>
        <p:txBody>
          <a:bodyPr/>
          <a:lstStyle/>
          <a:p>
            <a:r>
              <a:rPr lang="uk-UA" dirty="0" smtClean="0"/>
              <a:t>ВА756435</a:t>
            </a:r>
            <a:endParaRPr lang="en-US" dirty="0"/>
          </a:p>
        </p:txBody>
      </p:sp>
      <p:pic>
        <p:nvPicPr>
          <p:cNvPr id="7" name="Содержимое 6" descr="img354.jpg"/>
          <p:cNvPicPr>
            <a:picLocks noGrp="1" noChangeAspect="1"/>
          </p:cNvPicPr>
          <p:nvPr>
            <p:ph sz="half" idx="2"/>
          </p:nvPr>
        </p:nvPicPr>
        <p:blipFill>
          <a:blip r:embed="rId2" cstate="screen"/>
          <a:stretch>
            <a:fillRect/>
          </a:stretch>
        </p:blipFill>
        <p:spPr>
          <a:xfrm>
            <a:off x="2082225" y="1798469"/>
            <a:ext cx="3501391"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505326"/>
          </a:xfrm>
        </p:spPr>
        <p:txBody>
          <a:bodyPr/>
          <a:lstStyle/>
          <a:p>
            <a:r>
              <a:rPr lang="uk-UA" dirty="0" smtClean="0"/>
              <a:t>                                           ВС52225</a:t>
            </a:r>
            <a:endParaRPr lang="en-US" dirty="0"/>
          </a:p>
        </p:txBody>
      </p:sp>
      <p:pic>
        <p:nvPicPr>
          <p:cNvPr id="8" name="Содержимое 7" descr="img356.jpg"/>
          <p:cNvPicPr>
            <a:picLocks noGrp="1" noChangeAspect="1"/>
          </p:cNvPicPr>
          <p:nvPr>
            <p:ph sz="quarter" idx="4"/>
          </p:nvPr>
        </p:nvPicPr>
        <p:blipFill>
          <a:blip r:embed="rId3" cstate="screen"/>
          <a:stretch>
            <a:fillRect/>
          </a:stretch>
        </p:blipFill>
        <p:spPr>
          <a:xfrm>
            <a:off x="6986589" y="1846596"/>
            <a:ext cx="3377009"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2869" y="2334126"/>
            <a:ext cx="10096500" cy="2743200"/>
          </a:xfrm>
        </p:spPr>
        <p:txBody>
          <a:bodyPr rtlCol="0">
            <a:normAutofit/>
          </a:bodyPr>
          <a:lstStyle/>
          <a:p>
            <a:r>
              <a:rPr lang="ru-RU" sz="1600" dirty="0" smtClean="0"/>
              <a:t/>
            </a:r>
            <a:br>
              <a:rPr lang="ru-RU" sz="1600" dirty="0" smtClean="0"/>
            </a:br>
            <a:endParaRPr lang="ru-RU" sz="1600" dirty="0"/>
          </a:p>
        </p:txBody>
      </p:sp>
      <p:sp>
        <p:nvSpPr>
          <p:cNvPr id="4" name="Прямоугольник 3"/>
          <p:cNvSpPr/>
          <p:nvPr/>
        </p:nvSpPr>
        <p:spPr>
          <a:xfrm>
            <a:off x="300789" y="2273967"/>
            <a:ext cx="11562347" cy="3293209"/>
          </a:xfrm>
          <a:prstGeom prst="rect">
            <a:avLst/>
          </a:prstGeom>
        </p:spPr>
        <p:txBody>
          <a:bodyPr wrap="square">
            <a:spAutoFit/>
          </a:bodyPr>
          <a:lstStyle/>
          <a:p>
            <a:r>
              <a:rPr lang="ru-RU" sz="1600" b="1" dirty="0" smtClean="0">
                <a:latin typeface="Arial" pitchFamily="34" charset="0"/>
                <a:cs typeface="Arial" pitchFamily="34" charset="0"/>
              </a:rPr>
              <a:t>                                                                                                                    ЄВРОПЕЙСЬКИЙ СОЮЗ - СПІЛЬНИЙ ВИБІР</a:t>
            </a:r>
          </a:p>
          <a:p>
            <a:r>
              <a:rPr lang="ru-RU" sz="1600" b="1" dirty="0" smtClean="0">
                <a:latin typeface="Arial" pitchFamily="34" charset="0"/>
                <a:cs typeface="Arial" pitchFamily="34" charset="0"/>
              </a:rPr>
              <a:t>   </a:t>
            </a:r>
          </a:p>
          <a:p>
            <a:r>
              <a:rPr lang="ru-RU" sz="1600" b="1" dirty="0" err="1" smtClean="0">
                <a:latin typeface="Arial" pitchFamily="34" charset="0"/>
                <a:cs typeface="Arial" pitchFamily="34" charset="0"/>
              </a:rPr>
              <a:t>Історія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створення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Європейського</a:t>
            </a:r>
            <a:r>
              <a:rPr lang="ru-RU" sz="1600" b="1" dirty="0" smtClean="0">
                <a:latin typeface="Arial" pitchFamily="34" charset="0"/>
                <a:cs typeface="Arial" pitchFamily="34" charset="0"/>
              </a:rPr>
              <a:t> Союзу </a:t>
            </a:r>
            <a:r>
              <a:rPr lang="ru-RU" sz="1600" b="1" dirty="0" err="1" smtClean="0">
                <a:latin typeface="Arial" pitchFamily="34" charset="0"/>
                <a:cs typeface="Arial" pitchFamily="34" charset="0"/>
              </a:rPr>
              <a:t>веде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відлік</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a:t>
            </a:r>
            <a:r>
              <a:rPr lang="ru-RU" sz="1600" b="1" dirty="0" smtClean="0">
                <a:latin typeface="Arial" pitchFamily="34" charset="0"/>
                <a:cs typeface="Arial" pitchFamily="34" charset="0"/>
              </a:rPr>
              <a:t> 9 </a:t>
            </a:r>
            <a:r>
              <a:rPr lang="ru-RU" sz="1600" b="1" dirty="0" err="1" smtClean="0">
                <a:latin typeface="Arial" pitchFamily="34" charset="0"/>
                <a:cs typeface="Arial" pitchFamily="34" charset="0"/>
              </a:rPr>
              <a:t>травня</a:t>
            </a:r>
            <a:r>
              <a:rPr lang="ru-RU" sz="1600" b="1" dirty="0" smtClean="0">
                <a:latin typeface="Arial" pitchFamily="34" charset="0"/>
                <a:cs typeface="Arial" pitchFamily="34" charset="0"/>
              </a:rPr>
              <a:t> 1950 року, коли </a:t>
            </a:r>
            <a:r>
              <a:rPr lang="ru-RU" sz="1600" b="1" dirty="0" err="1" smtClean="0">
                <a:latin typeface="Arial" pitchFamily="34" charset="0"/>
                <a:cs typeface="Arial" pitchFamily="34" charset="0"/>
              </a:rPr>
              <a:t>Міністр</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закордонних</a:t>
            </a:r>
            <a:r>
              <a:rPr lang="ru-RU" sz="1600" b="1" dirty="0" smtClean="0">
                <a:latin typeface="Arial" pitchFamily="34" charset="0"/>
                <a:cs typeface="Arial" pitchFamily="34" charset="0"/>
              </a:rPr>
              <a:t> справ </a:t>
            </a:r>
            <a:r>
              <a:rPr lang="ru-RU" sz="1600" b="1" dirty="0" err="1" smtClean="0">
                <a:latin typeface="Arial" pitchFamily="34" charset="0"/>
                <a:cs typeface="Arial" pitchFamily="34" charset="0"/>
              </a:rPr>
              <a:t>Франції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Робер</a:t>
            </a:r>
            <a:r>
              <a:rPr lang="ru-RU" sz="1600" b="1" dirty="0" smtClean="0">
                <a:latin typeface="Arial" pitchFamily="34" charset="0"/>
                <a:cs typeface="Arial" pitchFamily="34" charset="0"/>
              </a:rPr>
              <a:t> Шуман у </a:t>
            </a:r>
            <a:r>
              <a:rPr lang="ru-RU" sz="1600" b="1" dirty="0" err="1" smtClean="0">
                <a:latin typeface="Arial" pitchFamily="34" charset="0"/>
                <a:cs typeface="Arial" pitchFamily="34" charset="0"/>
              </a:rPr>
              <a:t>відомій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Декларації</a:t>
            </a:r>
            <a:r>
              <a:rPr lang="ru-RU" sz="1600" b="1" dirty="0" smtClean="0">
                <a:latin typeface="Arial" pitchFamily="34" charset="0"/>
                <a:cs typeface="Arial" pitchFamily="34" charset="0"/>
              </a:rPr>
              <a:t> Шумана </a:t>
            </a:r>
            <a:r>
              <a:rPr lang="ru-RU" sz="1600" b="1" dirty="0" err="1" smtClean="0">
                <a:latin typeface="Arial" pitchFamily="34" charset="0"/>
                <a:cs typeface="Arial" pitchFamily="34" charset="0"/>
              </a:rPr>
              <a:t>запропонував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Франції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Німеччині</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іншим</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європейським</a:t>
            </a:r>
            <a:r>
              <a:rPr lang="ru-RU" sz="1600" b="1" dirty="0" smtClean="0">
                <a:latin typeface="Arial" pitchFamily="34" charset="0"/>
                <a:cs typeface="Arial" pitchFamily="34" charset="0"/>
              </a:rPr>
              <a:t> державам </a:t>
            </a:r>
            <a:r>
              <a:rPr lang="ru-RU" sz="1600" b="1" dirty="0" err="1" smtClean="0">
                <a:latin typeface="Arial" pitchFamily="34" charset="0"/>
                <a:cs typeface="Arial" pitchFamily="34" charset="0"/>
              </a:rPr>
              <a:t>об'єднати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свої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ресурси</a:t>
            </a:r>
            <a:r>
              <a:rPr lang="ru-RU" sz="1600" b="1" dirty="0" smtClean="0">
                <a:latin typeface="Arial" pitchFamily="34" charset="0"/>
                <a:cs typeface="Arial" pitchFamily="34" charset="0"/>
              </a:rPr>
              <a:t> у </a:t>
            </a:r>
            <a:r>
              <a:rPr lang="ru-RU" sz="1600" b="1" dirty="0" err="1" smtClean="0">
                <a:latin typeface="Arial" pitchFamily="34" charset="0"/>
                <a:cs typeface="Arial" pitchFamily="34" charset="0"/>
              </a:rPr>
              <a:t>вуглевидобувній</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сталеливарній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промисловості</a:t>
            </a:r>
            <a:r>
              <a:rPr lang="ru-RU" sz="1600" b="1" dirty="0" smtClean="0">
                <a:latin typeface="Arial" pitchFamily="34" charset="0"/>
                <a:cs typeface="Arial" pitchFamily="34" charset="0"/>
              </a:rPr>
              <a:t>.</a:t>
            </a:r>
          </a:p>
          <a:p>
            <a:r>
              <a:rPr lang="ru-RU" sz="1600" b="1" dirty="0" smtClean="0">
                <a:latin typeface="Arial" pitchFamily="34" charset="0"/>
                <a:cs typeface="Arial" pitchFamily="34" charset="0"/>
              </a:rPr>
              <a:t> </a:t>
            </a:r>
          </a:p>
          <a:p>
            <a:r>
              <a:rPr lang="ru-RU" sz="1600" b="1" dirty="0" err="1" smtClean="0">
                <a:latin typeface="Arial" pitchFamily="34" charset="0"/>
                <a:cs typeface="Arial" pitchFamily="34" charset="0"/>
              </a:rPr>
              <a:t>Наступного</a:t>
            </a:r>
            <a:r>
              <a:rPr lang="ru-RU" sz="1600" b="1" dirty="0" smtClean="0">
                <a:latin typeface="Arial" pitchFamily="34" charset="0"/>
                <a:cs typeface="Arial" pitchFamily="34" charset="0"/>
              </a:rPr>
              <a:t> року </a:t>
            </a:r>
            <a:r>
              <a:rPr lang="ru-RU" sz="1600" b="1" dirty="0" err="1" smtClean="0">
                <a:latin typeface="Arial" pitchFamily="34" charset="0"/>
                <a:cs typeface="Arial" pitchFamily="34" charset="0"/>
              </a:rPr>
              <a:t>країни</a:t>
            </a:r>
            <a:r>
              <a:rPr lang="ru-RU" sz="1600" b="1" dirty="0" smtClean="0">
                <a:latin typeface="Arial" pitchFamily="34" charset="0"/>
                <a:cs typeface="Arial" pitchFamily="34" charset="0"/>
              </a:rPr>
              <a:t> так </a:t>
            </a:r>
            <a:r>
              <a:rPr lang="ru-RU" sz="1600" b="1" dirty="0" err="1" smtClean="0">
                <a:latin typeface="Arial" pitchFamily="34" charset="0"/>
                <a:cs typeface="Arial" pitchFamily="34" charset="0"/>
              </a:rPr>
              <a:t>званої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шістки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Бельгія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Франція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Німеччина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Італія</a:t>
            </a:r>
            <a:r>
              <a:rPr lang="ru-RU" sz="1600" b="1" dirty="0" smtClean="0">
                <a:latin typeface="Arial" pitchFamily="34" charset="0"/>
                <a:cs typeface="Arial" pitchFamily="34" charset="0"/>
              </a:rPr>
              <a:t>, Люксембург, </a:t>
            </a:r>
            <a:r>
              <a:rPr lang="ru-RU" sz="1600" b="1" dirty="0" err="1" smtClean="0">
                <a:latin typeface="Arial" pitchFamily="34" charset="0"/>
                <a:cs typeface="Arial" pitchFamily="34" charset="0"/>
              </a:rPr>
              <a:t>Нідерланди</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підписали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договір</a:t>
            </a:r>
            <a:r>
              <a:rPr lang="ru-RU" sz="1600" b="1" dirty="0" smtClean="0">
                <a:latin typeface="Arial" pitchFamily="34" charset="0"/>
                <a:cs typeface="Arial" pitchFamily="34" charset="0"/>
              </a:rPr>
              <a:t> про </a:t>
            </a:r>
            <a:r>
              <a:rPr lang="ru-RU" sz="1600" b="1" dirty="0" err="1" smtClean="0">
                <a:latin typeface="Arial" pitchFamily="34" charset="0"/>
                <a:cs typeface="Arial" pitchFamily="34" charset="0"/>
              </a:rPr>
              <a:t>заснування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спільноти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вугілля</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сталі</a:t>
            </a:r>
            <a:r>
              <a:rPr lang="ru-RU" sz="1600" b="1" dirty="0" smtClean="0">
                <a:latin typeface="Arial" pitchFamily="34" charset="0"/>
                <a:cs typeface="Arial" pitchFamily="34" charset="0"/>
              </a:rPr>
              <a:t>, а в 1957 </a:t>
            </a:r>
            <a:r>
              <a:rPr lang="ru-RU" sz="1600" b="1" dirty="0" err="1" smtClean="0">
                <a:latin typeface="Arial" pitchFamily="34" charset="0"/>
                <a:cs typeface="Arial" pitchFamily="34" charset="0"/>
              </a:rPr>
              <a:t>році</a:t>
            </a:r>
            <a:r>
              <a:rPr lang="ru-RU" sz="1600" b="1" dirty="0" smtClean="0">
                <a:latin typeface="Arial" pitchFamily="34" charset="0"/>
                <a:cs typeface="Arial" pitchFamily="34" charset="0"/>
              </a:rPr>
              <a:t> - договори про </a:t>
            </a:r>
            <a:r>
              <a:rPr lang="ru-RU" sz="1600" b="1" dirty="0" err="1" smtClean="0">
                <a:latin typeface="Arial" pitchFamily="34" charset="0"/>
                <a:cs typeface="Arial" pitchFamily="34" charset="0"/>
              </a:rPr>
              <a:t>створення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економічної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спільноти</a:t>
            </a:r>
            <a:r>
              <a:rPr lang="ru-RU" sz="1600" b="1" dirty="0" smtClean="0">
                <a:latin typeface="Arial" pitchFamily="34" charset="0"/>
                <a:cs typeface="Arial" pitchFamily="34" charset="0"/>
              </a:rPr>
              <a:t> (ЄЕС) та </a:t>
            </a:r>
            <a:r>
              <a:rPr lang="ru-RU" sz="1600" b="1" dirty="0" err="1" smtClean="0">
                <a:latin typeface="Arial" pitchFamily="34" charset="0"/>
                <a:cs typeface="Arial" pitchFamily="34" charset="0"/>
              </a:rPr>
              <a:t>Європейської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спільноти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атомної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енергетики</a:t>
            </a:r>
            <a:r>
              <a:rPr lang="ru-RU" sz="1600" b="1" dirty="0" smtClean="0">
                <a:latin typeface="Arial" pitchFamily="34" charset="0"/>
                <a:cs typeface="Arial" pitchFamily="34" charset="0"/>
              </a:rPr>
              <a:t>. У1973 </a:t>
            </a:r>
            <a:r>
              <a:rPr lang="ru-RU" sz="1600" b="1" dirty="0" err="1" smtClean="0">
                <a:latin typeface="Arial" pitchFamily="34" charset="0"/>
                <a:cs typeface="Arial" pitchFamily="34" charset="0"/>
              </a:rPr>
              <a:t>році</a:t>
            </a:r>
            <a:r>
              <a:rPr lang="ru-RU" sz="1600" b="1" dirty="0" smtClean="0">
                <a:latin typeface="Arial" pitchFamily="34" charset="0"/>
                <a:cs typeface="Arial" pitchFamily="34" charset="0"/>
              </a:rPr>
              <a:t> до ЄЕС </a:t>
            </a:r>
            <a:r>
              <a:rPr lang="ru-RU" sz="1600" b="1" dirty="0" err="1" smtClean="0">
                <a:latin typeface="Arial" pitchFamily="34" charset="0"/>
                <a:cs typeface="Arial" pitchFamily="34" charset="0"/>
              </a:rPr>
              <a:t>приєдналися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Великобританія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Данія</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Ірландія</a:t>
            </a:r>
            <a:r>
              <a:rPr lang="ru-RU" sz="1600" b="1" dirty="0" smtClean="0">
                <a:latin typeface="Arial" pitchFamily="34" charset="0"/>
                <a:cs typeface="Arial" pitchFamily="34" charset="0"/>
              </a:rPr>
              <a:t>, в 1981 - </a:t>
            </a:r>
            <a:r>
              <a:rPr lang="ru-RU" sz="1600" b="1" dirty="0" err="1" smtClean="0">
                <a:latin typeface="Arial" pitchFamily="34" charset="0"/>
                <a:cs typeface="Arial" pitchFamily="34" charset="0"/>
              </a:rPr>
              <a:t>Греція</a:t>
            </a:r>
            <a:r>
              <a:rPr lang="ru-RU" sz="1600" b="1" dirty="0" smtClean="0">
                <a:latin typeface="Arial" pitchFamily="34" charset="0"/>
                <a:cs typeface="Arial" pitchFamily="34" charset="0"/>
              </a:rPr>
              <a:t>, в 1986 - </a:t>
            </a:r>
            <a:r>
              <a:rPr lang="ru-RU" sz="1600" b="1" dirty="0" err="1" smtClean="0">
                <a:latin typeface="Arial" pitchFamily="34" charset="0"/>
                <a:cs typeface="Arial" pitchFamily="34" charset="0"/>
              </a:rPr>
              <a:t>Іспанія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Португалія</a:t>
            </a:r>
            <a:r>
              <a:rPr lang="ru-RU" sz="1600" b="1" dirty="0" smtClean="0">
                <a:latin typeface="Arial" pitchFamily="34" charset="0"/>
                <a:cs typeface="Arial" pitchFamily="34" charset="0"/>
              </a:rPr>
              <a:t>, а в 1995 - </a:t>
            </a:r>
            <a:r>
              <a:rPr lang="ru-RU" sz="1600" b="1" dirty="0" err="1" smtClean="0">
                <a:latin typeface="Arial" pitchFamily="34" charset="0"/>
                <a:cs typeface="Arial" pitchFamily="34" charset="0"/>
              </a:rPr>
              <a:t>Австрія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Фінляндія</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Швеція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Визначним</a:t>
            </a:r>
            <a:r>
              <a:rPr lang="ru-RU" sz="1600" b="1" dirty="0" smtClean="0">
                <a:latin typeface="Arial" pitchFamily="34" charset="0"/>
                <a:cs typeface="Arial" pitchFamily="34" charset="0"/>
              </a:rPr>
              <a:t> в </a:t>
            </a:r>
            <a:r>
              <a:rPr lang="ru-RU" sz="1600" b="1" dirty="0" err="1" smtClean="0">
                <a:latin typeface="Arial" pitchFamily="34" charset="0"/>
                <a:cs typeface="Arial" pitchFamily="34" charset="0"/>
              </a:rPr>
              <a:t>історії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Європейського</a:t>
            </a:r>
            <a:r>
              <a:rPr lang="ru-RU" sz="1600" b="1" dirty="0" smtClean="0">
                <a:latin typeface="Arial" pitchFamily="34" charset="0"/>
                <a:cs typeface="Arial" pitchFamily="34" charset="0"/>
              </a:rPr>
              <a:t> Союзу став 2004 </a:t>
            </a:r>
            <a:r>
              <a:rPr lang="ru-RU" sz="1600" b="1" dirty="0" err="1" smtClean="0">
                <a:latin typeface="Arial" pitchFamily="34" charset="0"/>
                <a:cs typeface="Arial" pitchFamily="34" charset="0"/>
              </a:rPr>
              <a:t>рік</a:t>
            </a:r>
            <a:r>
              <a:rPr lang="ru-RU" sz="1600" b="1" dirty="0" smtClean="0">
                <a:latin typeface="Arial" pitchFamily="34" charset="0"/>
                <a:cs typeface="Arial" pitchFamily="34" charset="0"/>
              </a:rPr>
              <a:t>, коли до </a:t>
            </a:r>
            <a:r>
              <a:rPr lang="ru-RU" sz="1600" b="1" dirty="0" err="1" smtClean="0">
                <a:latin typeface="Arial" pitchFamily="34" charset="0"/>
                <a:cs typeface="Arial" pitchFamily="34" charset="0"/>
              </a:rPr>
              <a:t>його</a:t>
            </a:r>
            <a:r>
              <a:rPr lang="ru-RU" sz="1600" b="1" dirty="0" smtClean="0">
                <a:latin typeface="Arial" pitchFamily="34" charset="0"/>
                <a:cs typeface="Arial" pitchFamily="34" charset="0"/>
              </a:rPr>
              <a:t> складу </a:t>
            </a:r>
            <a:r>
              <a:rPr lang="ru-RU" sz="1600" b="1" dirty="0" err="1" smtClean="0">
                <a:latin typeface="Arial" pitchFamily="34" charset="0"/>
                <a:cs typeface="Arial" pitchFamily="34" charset="0"/>
              </a:rPr>
              <a:t>увійшли</a:t>
            </a:r>
            <a:r>
              <a:rPr lang="ru-RU" sz="1600" b="1" dirty="0" smtClean="0">
                <a:latin typeface="Arial" pitchFamily="34" charset="0"/>
                <a:cs typeface="Arial" pitchFamily="34" charset="0"/>
              </a:rPr>
              <a:t> 10 </a:t>
            </a:r>
            <a:r>
              <a:rPr lang="ru-RU" sz="1600" b="1" dirty="0" err="1" smtClean="0">
                <a:latin typeface="Arial" pitchFamily="34" charset="0"/>
                <a:cs typeface="Arial" pitchFamily="34" charset="0"/>
              </a:rPr>
              <a:t>країн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Естонія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Кіпр</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Латвія</a:t>
            </a:r>
            <a:r>
              <a:rPr lang="ru-RU" sz="1600" b="1" dirty="0" smtClean="0">
                <a:latin typeface="Arial" pitchFamily="34" charset="0"/>
                <a:cs typeface="Arial" pitchFamily="34" charset="0"/>
              </a:rPr>
              <a:t>, Литва, Мальта, </a:t>
            </a:r>
            <a:r>
              <a:rPr lang="ru-RU" sz="1600" b="1" dirty="0" err="1" smtClean="0">
                <a:latin typeface="Arial" pitchFamily="34" charset="0"/>
                <a:cs typeface="Arial" pitchFamily="34" charset="0"/>
              </a:rPr>
              <a:t>Польща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Словаччина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Словенія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Угорщина</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Чехія</a:t>
            </a:r>
            <a:r>
              <a:rPr lang="ru-RU" sz="1600" b="1" dirty="0" smtClean="0">
                <a:latin typeface="Arial" pitchFamily="34" charset="0"/>
                <a:cs typeface="Arial" pitchFamily="34" charset="0"/>
              </a:rPr>
              <a:t>, а у 2007 до ЄС </a:t>
            </a:r>
            <a:r>
              <a:rPr lang="ru-RU" sz="1600" b="1" dirty="0" err="1" smtClean="0">
                <a:latin typeface="Arial" pitchFamily="34" charset="0"/>
                <a:cs typeface="Arial" pitchFamily="34" charset="0"/>
              </a:rPr>
              <a:t>приєдналися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Болгарія</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Румунія</a:t>
            </a:r>
            <a:r>
              <a:rPr lang="ru-RU" sz="1600" b="1" dirty="0" smtClean="0">
                <a:latin typeface="Arial" pitchFamily="34" charset="0"/>
                <a:cs typeface="Arial" pitchFamily="34" charset="0"/>
              </a:rPr>
              <a:t>.</a:t>
            </a:r>
            <a:endParaRPr lang="ru-RU" sz="1600" b="1" dirty="0">
              <a:latin typeface="Arial" pitchFamily="34" charset="0"/>
              <a:cs typeface="Arial" pitchFamily="34" charset="0"/>
            </a:endParaRPr>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8"/>
          </a:xfrm>
        </p:spPr>
        <p:txBody>
          <a:bodyPr/>
          <a:lstStyle/>
          <a:p>
            <a:r>
              <a:rPr lang="uk-UA" dirty="0" smtClean="0"/>
              <a:t>ВС39433</a:t>
            </a:r>
            <a:endParaRPr lang="en-US" dirty="0"/>
          </a:p>
        </p:txBody>
      </p:sp>
      <p:pic>
        <p:nvPicPr>
          <p:cNvPr id="7" name="Содержимое 6" descr="img358.jpg"/>
          <p:cNvPicPr>
            <a:picLocks noGrp="1" noChangeAspect="1"/>
          </p:cNvPicPr>
          <p:nvPr>
            <p:ph sz="half" idx="2"/>
          </p:nvPr>
        </p:nvPicPr>
        <p:blipFill>
          <a:blip r:embed="rId2" cstate="screen"/>
          <a:stretch>
            <a:fillRect/>
          </a:stretch>
        </p:blipFill>
        <p:spPr>
          <a:xfrm>
            <a:off x="1910241" y="1810501"/>
            <a:ext cx="3541739"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21105"/>
          </a:xfrm>
        </p:spPr>
        <p:txBody>
          <a:bodyPr/>
          <a:lstStyle/>
          <a:p>
            <a:r>
              <a:rPr lang="uk-UA" dirty="0" smtClean="0"/>
              <a:t>                                         ВА750354</a:t>
            </a:r>
            <a:endParaRPr lang="en-US" dirty="0"/>
          </a:p>
        </p:txBody>
      </p:sp>
      <p:pic>
        <p:nvPicPr>
          <p:cNvPr id="8" name="Содержимое 7" descr="img360.jpg"/>
          <p:cNvPicPr>
            <a:picLocks noGrp="1" noChangeAspect="1"/>
          </p:cNvPicPr>
          <p:nvPr>
            <p:ph sz="quarter" idx="4"/>
          </p:nvPr>
        </p:nvPicPr>
        <p:blipFill>
          <a:blip r:embed="rId3" cstate="screen"/>
          <a:stretch>
            <a:fillRect/>
          </a:stretch>
        </p:blipFill>
        <p:spPr>
          <a:xfrm>
            <a:off x="6889500" y="1810500"/>
            <a:ext cx="3285613"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8"/>
          </a:xfrm>
        </p:spPr>
        <p:txBody>
          <a:bodyPr/>
          <a:lstStyle/>
          <a:p>
            <a:r>
              <a:rPr lang="uk-UA" dirty="0" smtClean="0"/>
              <a:t>ВА654890</a:t>
            </a:r>
            <a:endParaRPr lang="en-US" dirty="0"/>
          </a:p>
        </p:txBody>
      </p:sp>
      <p:pic>
        <p:nvPicPr>
          <p:cNvPr id="7" name="Содержимое 6" descr="img362.jpg"/>
          <p:cNvPicPr>
            <a:picLocks noGrp="1" noChangeAspect="1"/>
          </p:cNvPicPr>
          <p:nvPr>
            <p:ph sz="half" idx="2"/>
          </p:nvPr>
        </p:nvPicPr>
        <p:blipFill>
          <a:blip r:embed="rId2" cstate="screen"/>
          <a:stretch>
            <a:fillRect/>
          </a:stretch>
        </p:blipFill>
        <p:spPr>
          <a:xfrm>
            <a:off x="2068509" y="1822533"/>
            <a:ext cx="3536917"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21105"/>
          </a:xfrm>
        </p:spPr>
        <p:txBody>
          <a:bodyPr/>
          <a:lstStyle/>
          <a:p>
            <a:r>
              <a:rPr lang="uk-UA" dirty="0" smtClean="0"/>
              <a:t>                                         ВА643395</a:t>
            </a:r>
            <a:endParaRPr lang="en-US" dirty="0"/>
          </a:p>
        </p:txBody>
      </p:sp>
      <p:pic>
        <p:nvPicPr>
          <p:cNvPr id="8" name="Содержимое 7" descr="img364.jpg"/>
          <p:cNvPicPr>
            <a:picLocks noGrp="1" noChangeAspect="1"/>
          </p:cNvPicPr>
          <p:nvPr>
            <p:ph sz="quarter" idx="4"/>
          </p:nvPr>
        </p:nvPicPr>
        <p:blipFill>
          <a:blip r:embed="rId3" cstate="screen"/>
          <a:stretch>
            <a:fillRect/>
          </a:stretch>
        </p:blipFill>
        <p:spPr>
          <a:xfrm>
            <a:off x="7135789" y="1810501"/>
            <a:ext cx="3235432"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1"/>
            <a:ext cx="4919472" cy="421105"/>
          </a:xfrm>
        </p:spPr>
        <p:txBody>
          <a:bodyPr/>
          <a:lstStyle/>
          <a:p>
            <a:r>
              <a:rPr lang="uk-UA" dirty="0" smtClean="0"/>
              <a:t>ВС35733</a:t>
            </a:r>
            <a:endParaRPr lang="en-US" dirty="0"/>
          </a:p>
        </p:txBody>
      </p:sp>
      <p:pic>
        <p:nvPicPr>
          <p:cNvPr id="7" name="Содержимое 6" descr="img366.jpg"/>
          <p:cNvPicPr>
            <a:picLocks noGrp="1" noChangeAspect="1"/>
          </p:cNvPicPr>
          <p:nvPr>
            <p:ph sz="half" idx="2"/>
          </p:nvPr>
        </p:nvPicPr>
        <p:blipFill>
          <a:blip r:embed="rId2" cstate="screen"/>
          <a:stretch>
            <a:fillRect/>
          </a:stretch>
        </p:blipFill>
        <p:spPr>
          <a:xfrm>
            <a:off x="1903688" y="1786438"/>
            <a:ext cx="3402719"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385011"/>
          </a:xfrm>
        </p:spPr>
        <p:txBody>
          <a:bodyPr>
            <a:normAutofit lnSpcReduction="10000"/>
          </a:bodyPr>
          <a:lstStyle/>
          <a:p>
            <a:r>
              <a:rPr lang="uk-UA" dirty="0" smtClean="0"/>
              <a:t>                                         ВА669022</a:t>
            </a:r>
            <a:endParaRPr lang="en-US" dirty="0"/>
          </a:p>
        </p:txBody>
      </p:sp>
      <p:pic>
        <p:nvPicPr>
          <p:cNvPr id="8" name="Содержимое 7" descr="img368.jpg"/>
          <p:cNvPicPr>
            <a:picLocks noGrp="1" noChangeAspect="1"/>
          </p:cNvPicPr>
          <p:nvPr>
            <p:ph sz="quarter" idx="4"/>
          </p:nvPr>
        </p:nvPicPr>
        <p:blipFill>
          <a:blip r:embed="rId3" cstate="screen"/>
          <a:stretch>
            <a:fillRect/>
          </a:stretch>
        </p:blipFill>
        <p:spPr>
          <a:xfrm>
            <a:off x="6726902" y="1798470"/>
            <a:ext cx="3551219"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1"/>
            <a:ext cx="4919472" cy="421105"/>
          </a:xfrm>
        </p:spPr>
        <p:txBody>
          <a:bodyPr/>
          <a:lstStyle/>
          <a:p>
            <a:r>
              <a:rPr lang="uk-UA" dirty="0" smtClean="0"/>
              <a:t>ВА791269</a:t>
            </a:r>
            <a:endParaRPr lang="en-US" dirty="0"/>
          </a:p>
        </p:txBody>
      </p:sp>
      <p:pic>
        <p:nvPicPr>
          <p:cNvPr id="7" name="Содержимое 6" descr="img370.jpg"/>
          <p:cNvPicPr>
            <a:picLocks noGrp="1" noChangeAspect="1"/>
          </p:cNvPicPr>
          <p:nvPr>
            <p:ph sz="half" idx="2"/>
          </p:nvPr>
        </p:nvPicPr>
        <p:blipFill>
          <a:blip r:embed="rId2" cstate="screen"/>
          <a:stretch>
            <a:fillRect/>
          </a:stretch>
        </p:blipFill>
        <p:spPr>
          <a:xfrm>
            <a:off x="2007652" y="1810501"/>
            <a:ext cx="3538742"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3"/>
            <a:ext cx="4919472" cy="469232"/>
          </a:xfrm>
        </p:spPr>
        <p:txBody>
          <a:bodyPr/>
          <a:lstStyle/>
          <a:p>
            <a:r>
              <a:rPr lang="uk-UA" dirty="0" smtClean="0"/>
              <a:t>                                         ВА667754</a:t>
            </a:r>
            <a:endParaRPr lang="en-US" dirty="0"/>
          </a:p>
        </p:txBody>
      </p:sp>
      <p:pic>
        <p:nvPicPr>
          <p:cNvPr id="8" name="Содержимое 7" descr="img372.jpg"/>
          <p:cNvPicPr>
            <a:picLocks noGrp="1" noChangeAspect="1"/>
          </p:cNvPicPr>
          <p:nvPr>
            <p:ph sz="quarter" idx="4"/>
          </p:nvPr>
        </p:nvPicPr>
        <p:blipFill>
          <a:blip r:embed="rId3" cstate="screen"/>
          <a:stretch>
            <a:fillRect/>
          </a:stretch>
        </p:blipFill>
        <p:spPr>
          <a:xfrm>
            <a:off x="6787525" y="1834564"/>
            <a:ext cx="3403222"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69230"/>
          </a:xfrm>
        </p:spPr>
        <p:txBody>
          <a:bodyPr/>
          <a:lstStyle/>
          <a:p>
            <a:r>
              <a:rPr lang="uk-UA" dirty="0" smtClean="0"/>
              <a:t>ВА655650</a:t>
            </a:r>
            <a:endParaRPr lang="en-US" dirty="0"/>
          </a:p>
        </p:txBody>
      </p:sp>
      <p:pic>
        <p:nvPicPr>
          <p:cNvPr id="7" name="Содержимое 6" descr="img374.jpg"/>
          <p:cNvPicPr>
            <a:picLocks noGrp="1" noChangeAspect="1"/>
          </p:cNvPicPr>
          <p:nvPr>
            <p:ph sz="half" idx="2"/>
          </p:nvPr>
        </p:nvPicPr>
        <p:blipFill>
          <a:blip r:embed="rId2" cstate="screen"/>
          <a:stretch>
            <a:fillRect/>
          </a:stretch>
        </p:blipFill>
        <p:spPr>
          <a:xfrm>
            <a:off x="2049756" y="1834564"/>
            <a:ext cx="3554372"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63316"/>
            <a:ext cx="4919472" cy="421105"/>
          </a:xfrm>
        </p:spPr>
        <p:txBody>
          <a:bodyPr/>
          <a:lstStyle/>
          <a:p>
            <a:r>
              <a:rPr lang="ru-RU" dirty="0" smtClean="0"/>
              <a:t>                                         ВА657807</a:t>
            </a:r>
            <a:endParaRPr lang="en-US" dirty="0"/>
          </a:p>
        </p:txBody>
      </p:sp>
      <p:pic>
        <p:nvPicPr>
          <p:cNvPr id="8" name="Содержимое 7" descr="img376.jpg"/>
          <p:cNvPicPr>
            <a:picLocks noGrp="1" noChangeAspect="1"/>
          </p:cNvPicPr>
          <p:nvPr>
            <p:ph sz="quarter" idx="4"/>
          </p:nvPr>
        </p:nvPicPr>
        <p:blipFill>
          <a:blip r:embed="rId3" cstate="screen"/>
          <a:stretch>
            <a:fillRect/>
          </a:stretch>
        </p:blipFill>
        <p:spPr>
          <a:xfrm>
            <a:off x="6645721" y="1798469"/>
            <a:ext cx="3512178"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33136"/>
          </a:xfrm>
        </p:spPr>
        <p:txBody>
          <a:bodyPr/>
          <a:lstStyle/>
          <a:p>
            <a:r>
              <a:rPr lang="ru-RU" dirty="0" smtClean="0"/>
              <a:t>ВА657746</a:t>
            </a:r>
            <a:endParaRPr lang="en-US" dirty="0"/>
          </a:p>
        </p:txBody>
      </p:sp>
      <p:pic>
        <p:nvPicPr>
          <p:cNvPr id="7" name="Содержимое 6" descr="img378.jpg"/>
          <p:cNvPicPr>
            <a:picLocks noGrp="1" noChangeAspect="1"/>
          </p:cNvPicPr>
          <p:nvPr>
            <p:ph sz="half" idx="2"/>
          </p:nvPr>
        </p:nvPicPr>
        <p:blipFill>
          <a:blip r:embed="rId2" cstate="screen"/>
          <a:stretch>
            <a:fillRect/>
          </a:stretch>
        </p:blipFill>
        <p:spPr>
          <a:xfrm>
            <a:off x="2050284" y="1798470"/>
            <a:ext cx="3521839"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1"/>
            <a:ext cx="4919472" cy="409073"/>
          </a:xfrm>
        </p:spPr>
        <p:txBody>
          <a:bodyPr>
            <a:normAutofit lnSpcReduction="10000"/>
          </a:bodyPr>
          <a:lstStyle/>
          <a:p>
            <a:r>
              <a:rPr lang="ru-RU" dirty="0" smtClean="0"/>
              <a:t>                                         ВА655653</a:t>
            </a:r>
            <a:endParaRPr lang="en-US" dirty="0"/>
          </a:p>
        </p:txBody>
      </p:sp>
      <p:pic>
        <p:nvPicPr>
          <p:cNvPr id="8" name="Содержимое 7" descr="img380.jpg"/>
          <p:cNvPicPr>
            <a:picLocks noGrp="1" noChangeAspect="1"/>
          </p:cNvPicPr>
          <p:nvPr>
            <p:ph sz="quarter" idx="4"/>
          </p:nvPr>
        </p:nvPicPr>
        <p:blipFill>
          <a:blip r:embed="rId3" cstate="screen"/>
          <a:stretch>
            <a:fillRect/>
          </a:stretch>
        </p:blipFill>
        <p:spPr>
          <a:xfrm>
            <a:off x="6715502" y="1798470"/>
            <a:ext cx="3487187"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80"/>
            <a:ext cx="4919472" cy="421104"/>
          </a:xfrm>
        </p:spPr>
        <p:txBody>
          <a:bodyPr/>
          <a:lstStyle/>
          <a:p>
            <a:r>
              <a:rPr lang="ru-RU" dirty="0" smtClean="0"/>
              <a:t>ВА660065</a:t>
            </a:r>
            <a:endParaRPr lang="en-US" dirty="0"/>
          </a:p>
        </p:txBody>
      </p:sp>
      <p:pic>
        <p:nvPicPr>
          <p:cNvPr id="7" name="Содержимое 6" descr="img382.jpg"/>
          <p:cNvPicPr>
            <a:picLocks noGrp="1" noChangeAspect="1"/>
          </p:cNvPicPr>
          <p:nvPr>
            <p:ph sz="half" idx="2"/>
          </p:nvPr>
        </p:nvPicPr>
        <p:blipFill>
          <a:blip r:embed="rId2" cstate="screen"/>
          <a:stretch>
            <a:fillRect/>
          </a:stretch>
        </p:blipFill>
        <p:spPr>
          <a:xfrm>
            <a:off x="2141386" y="1786438"/>
            <a:ext cx="3566334"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09072"/>
          </a:xfrm>
        </p:spPr>
        <p:txBody>
          <a:bodyPr>
            <a:normAutofit lnSpcReduction="10000"/>
          </a:bodyPr>
          <a:lstStyle/>
          <a:p>
            <a:r>
              <a:rPr lang="ru-RU" dirty="0" smtClean="0"/>
              <a:t>                                         ВА649236</a:t>
            </a:r>
            <a:endParaRPr lang="en-US" dirty="0"/>
          </a:p>
        </p:txBody>
      </p:sp>
      <p:pic>
        <p:nvPicPr>
          <p:cNvPr id="8" name="Содержимое 7" descr="img384.jpg"/>
          <p:cNvPicPr>
            <a:picLocks noGrp="1" noChangeAspect="1"/>
          </p:cNvPicPr>
          <p:nvPr>
            <p:ph sz="quarter" idx="4"/>
          </p:nvPr>
        </p:nvPicPr>
        <p:blipFill>
          <a:blip r:embed="rId3" cstate="screen"/>
          <a:stretch>
            <a:fillRect/>
          </a:stretch>
        </p:blipFill>
        <p:spPr>
          <a:xfrm>
            <a:off x="6695099" y="1786440"/>
            <a:ext cx="3540102"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3"/>
            <a:ext cx="4919472" cy="409074"/>
          </a:xfrm>
        </p:spPr>
        <p:txBody>
          <a:bodyPr>
            <a:normAutofit lnSpcReduction="10000"/>
          </a:bodyPr>
          <a:lstStyle/>
          <a:p>
            <a:r>
              <a:rPr lang="ru-RU" dirty="0" smtClean="0"/>
              <a:t>ВА664382</a:t>
            </a:r>
            <a:endParaRPr lang="en-US" dirty="0"/>
          </a:p>
        </p:txBody>
      </p:sp>
      <p:pic>
        <p:nvPicPr>
          <p:cNvPr id="7" name="Содержимое 6" descr="img386.jpg"/>
          <p:cNvPicPr>
            <a:picLocks noGrp="1" noChangeAspect="1"/>
          </p:cNvPicPr>
          <p:nvPr>
            <p:ph sz="half" idx="2"/>
          </p:nvPr>
        </p:nvPicPr>
        <p:blipFill>
          <a:blip r:embed="rId2" cstate="screen"/>
          <a:stretch>
            <a:fillRect/>
          </a:stretch>
        </p:blipFill>
        <p:spPr>
          <a:xfrm>
            <a:off x="2082004" y="1810501"/>
            <a:ext cx="3345935"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87380"/>
            <a:ext cx="4919472" cy="433136"/>
          </a:xfrm>
        </p:spPr>
        <p:txBody>
          <a:bodyPr/>
          <a:lstStyle/>
          <a:p>
            <a:r>
              <a:rPr lang="ru-RU" dirty="0" smtClean="0"/>
              <a:t>                                         ВА664385</a:t>
            </a:r>
            <a:endParaRPr lang="en-US" dirty="0"/>
          </a:p>
        </p:txBody>
      </p:sp>
      <p:pic>
        <p:nvPicPr>
          <p:cNvPr id="8" name="Содержимое 7" descr="img389.jpg"/>
          <p:cNvPicPr>
            <a:picLocks noGrp="1" noChangeAspect="1"/>
          </p:cNvPicPr>
          <p:nvPr>
            <p:ph sz="quarter" idx="4"/>
          </p:nvPr>
        </p:nvPicPr>
        <p:blipFill>
          <a:blip r:embed="rId3" cstate="screen"/>
          <a:stretch>
            <a:fillRect/>
          </a:stretch>
        </p:blipFill>
        <p:spPr>
          <a:xfrm>
            <a:off x="6697931" y="1810501"/>
            <a:ext cx="3501539"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80"/>
            <a:ext cx="4919472" cy="397042"/>
          </a:xfrm>
        </p:spPr>
        <p:txBody>
          <a:bodyPr>
            <a:normAutofit lnSpcReduction="10000"/>
          </a:bodyPr>
          <a:lstStyle/>
          <a:p>
            <a:r>
              <a:rPr lang="ru-RU" dirty="0" smtClean="0"/>
              <a:t>ВА649234</a:t>
            </a:r>
            <a:endParaRPr lang="en-US" dirty="0"/>
          </a:p>
        </p:txBody>
      </p:sp>
      <p:pic>
        <p:nvPicPr>
          <p:cNvPr id="7" name="Содержимое 6" descr="img391.jpg"/>
          <p:cNvPicPr>
            <a:picLocks noGrp="1" noChangeAspect="1"/>
          </p:cNvPicPr>
          <p:nvPr>
            <p:ph sz="half" idx="2"/>
          </p:nvPr>
        </p:nvPicPr>
        <p:blipFill>
          <a:blip r:embed="rId2" cstate="screen"/>
          <a:stretch>
            <a:fillRect/>
          </a:stretch>
        </p:blipFill>
        <p:spPr>
          <a:xfrm>
            <a:off x="2131052" y="1774407"/>
            <a:ext cx="3281138"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75348"/>
            <a:ext cx="4919472" cy="445168"/>
          </a:xfrm>
        </p:spPr>
        <p:txBody>
          <a:bodyPr/>
          <a:lstStyle/>
          <a:p>
            <a:r>
              <a:rPr lang="ru-RU" dirty="0" smtClean="0"/>
              <a:t>                                         ВА664392</a:t>
            </a:r>
            <a:endParaRPr lang="en-US" dirty="0"/>
          </a:p>
        </p:txBody>
      </p:sp>
      <p:pic>
        <p:nvPicPr>
          <p:cNvPr id="8" name="Содержимое 7" descr="img393.jpg"/>
          <p:cNvPicPr>
            <a:picLocks noGrp="1" noChangeAspect="1"/>
          </p:cNvPicPr>
          <p:nvPr>
            <p:ph sz="quarter" idx="4"/>
          </p:nvPr>
        </p:nvPicPr>
        <p:blipFill>
          <a:blip r:embed="rId3" cstate="screen"/>
          <a:stretch>
            <a:fillRect/>
          </a:stretch>
        </p:blipFill>
        <p:spPr>
          <a:xfrm>
            <a:off x="6645660" y="1822533"/>
            <a:ext cx="3574757"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2"/>
            <a:ext cx="4919472" cy="433137"/>
          </a:xfrm>
        </p:spPr>
        <p:txBody>
          <a:bodyPr/>
          <a:lstStyle/>
          <a:p>
            <a:r>
              <a:rPr lang="ru-RU" dirty="0" smtClean="0"/>
              <a:t>ВА649638</a:t>
            </a:r>
            <a:endParaRPr lang="en-US" dirty="0"/>
          </a:p>
        </p:txBody>
      </p:sp>
      <p:sp>
        <p:nvSpPr>
          <p:cNvPr id="5" name="Текст 4"/>
          <p:cNvSpPr>
            <a:spLocks noGrp="1"/>
          </p:cNvSpPr>
          <p:nvPr>
            <p:ph type="body" sz="quarter" idx="3"/>
          </p:nvPr>
        </p:nvSpPr>
        <p:spPr>
          <a:xfrm>
            <a:off x="6178141" y="1323474"/>
            <a:ext cx="4919472" cy="360947"/>
          </a:xfrm>
        </p:spPr>
        <p:txBody>
          <a:bodyPr>
            <a:normAutofit fontScale="92500" lnSpcReduction="10000"/>
          </a:bodyPr>
          <a:lstStyle/>
          <a:p>
            <a:r>
              <a:rPr lang="uk-UA" dirty="0" smtClean="0"/>
              <a:t>                                              ВА655651</a:t>
            </a:r>
            <a:endParaRPr lang="en-US" dirty="0"/>
          </a:p>
        </p:txBody>
      </p:sp>
      <p:pic>
        <p:nvPicPr>
          <p:cNvPr id="7171" name="Picture 3" descr="C:\Documents and Settings\Admin\Мои документы\Мои рисунки\img633.jpg"/>
          <p:cNvPicPr>
            <a:picLocks noGrp="1" noChangeAspect="1" noChangeArrowheads="1"/>
          </p:cNvPicPr>
          <p:nvPr>
            <p:ph sz="half" idx="2"/>
          </p:nvPr>
        </p:nvPicPr>
        <p:blipFill>
          <a:blip r:embed="rId2" cstate="screen"/>
          <a:srcRect/>
          <a:stretch>
            <a:fillRect/>
          </a:stretch>
        </p:blipFill>
        <p:spPr bwMode="auto">
          <a:xfrm>
            <a:off x="2077602" y="1810503"/>
            <a:ext cx="3450958" cy="4860000"/>
          </a:xfrm>
          <a:prstGeom prst="rect">
            <a:avLst/>
          </a:prstGeom>
        </p:spPr>
        <p:style>
          <a:lnRef idx="3">
            <a:schemeClr val="lt1"/>
          </a:lnRef>
          <a:fillRef idx="1">
            <a:schemeClr val="accent3"/>
          </a:fillRef>
          <a:effectRef idx="1">
            <a:schemeClr val="accent3"/>
          </a:effectRef>
          <a:fontRef idx="minor">
            <a:schemeClr val="lt1"/>
          </a:fontRef>
        </p:style>
      </p:pic>
      <p:pic>
        <p:nvPicPr>
          <p:cNvPr id="7172" name="Picture 4" descr="C:\Documents and Settings\Admin\Мои документы\Мои рисунки\img635.jpg"/>
          <p:cNvPicPr>
            <a:picLocks noGrp="1" noChangeAspect="1" noChangeArrowheads="1"/>
          </p:cNvPicPr>
          <p:nvPr>
            <p:ph sz="quarter" idx="4"/>
          </p:nvPr>
        </p:nvPicPr>
        <p:blipFill>
          <a:blip r:embed="rId3" cstate="screen"/>
          <a:srcRect/>
          <a:stretch>
            <a:fillRect/>
          </a:stretch>
        </p:blipFill>
        <p:spPr bwMode="auto">
          <a:xfrm>
            <a:off x="6779179" y="1786437"/>
            <a:ext cx="3478050" cy="4860000"/>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46749" y="1251286"/>
            <a:ext cx="2683041" cy="565484"/>
          </a:xfrm>
        </p:spPr>
        <p:txBody>
          <a:bodyPr/>
          <a:lstStyle/>
          <a:p>
            <a:r>
              <a:rPr lang="uk-UA" dirty="0" smtClean="0"/>
              <a:t>ВА719811</a:t>
            </a:r>
            <a:endParaRPr lang="en-US" dirty="0"/>
          </a:p>
        </p:txBody>
      </p:sp>
      <p:sp>
        <p:nvSpPr>
          <p:cNvPr id="5" name="Текст 4"/>
          <p:cNvSpPr>
            <a:spLocks noGrp="1"/>
          </p:cNvSpPr>
          <p:nvPr>
            <p:ph type="body" sz="quarter" idx="3"/>
          </p:nvPr>
        </p:nvSpPr>
        <p:spPr>
          <a:xfrm>
            <a:off x="8578516" y="1299412"/>
            <a:ext cx="2610852" cy="505326"/>
          </a:xfrm>
        </p:spPr>
        <p:txBody>
          <a:bodyPr>
            <a:normAutofit fontScale="85000" lnSpcReduction="10000"/>
          </a:bodyPr>
          <a:lstStyle/>
          <a:p>
            <a:r>
              <a:rPr lang="uk-UA" dirty="0" smtClean="0"/>
              <a:t>                    </a:t>
            </a:r>
            <a:r>
              <a:rPr lang="uk-UA" sz="2600" dirty="0" smtClean="0"/>
              <a:t>ВС36418</a:t>
            </a:r>
            <a:endParaRPr lang="en-US" sz="2600" dirty="0"/>
          </a:p>
        </p:txBody>
      </p:sp>
      <p:pic>
        <p:nvPicPr>
          <p:cNvPr id="2050" name="Picture 2" descr="C:\Documents and Settings\Admin\Мои документы\Мои рисунки\ес\img237.jpg"/>
          <p:cNvPicPr>
            <a:picLocks noGrp="1" noChangeAspect="1" noChangeArrowheads="1"/>
          </p:cNvPicPr>
          <p:nvPr>
            <p:ph sz="half" idx="2"/>
          </p:nvPr>
        </p:nvPicPr>
        <p:blipFill>
          <a:blip r:embed="rId2" cstate="screen"/>
          <a:srcRect/>
          <a:stretch>
            <a:fillRect/>
          </a:stretch>
        </p:blipFill>
        <p:spPr bwMode="auto">
          <a:xfrm>
            <a:off x="1621918" y="1810502"/>
            <a:ext cx="3478229" cy="4860000"/>
          </a:xfrm>
          <a:prstGeom prst="rect">
            <a:avLst/>
          </a:prstGeom>
          <a:ln/>
        </p:spPr>
        <p:style>
          <a:lnRef idx="3">
            <a:schemeClr val="lt1"/>
          </a:lnRef>
          <a:fillRef idx="1">
            <a:schemeClr val="accent3"/>
          </a:fillRef>
          <a:effectRef idx="1">
            <a:schemeClr val="accent3"/>
          </a:effectRef>
          <a:fontRef idx="minor">
            <a:schemeClr val="lt1"/>
          </a:fontRef>
        </p:style>
      </p:pic>
      <p:pic>
        <p:nvPicPr>
          <p:cNvPr id="2051" name="Picture 3" descr="C:\Documents and Settings\Admin\Мои документы\Мои рисунки\ес\img239.jpg"/>
          <p:cNvPicPr>
            <a:picLocks noGrp="1" noChangeAspect="1" noChangeArrowheads="1"/>
          </p:cNvPicPr>
          <p:nvPr>
            <p:ph sz="quarter" idx="4"/>
          </p:nvPr>
        </p:nvPicPr>
        <p:blipFill>
          <a:blip r:embed="rId3" cstate="screen"/>
          <a:srcRect/>
          <a:stretch>
            <a:fillRect/>
          </a:stretch>
        </p:blipFill>
        <p:spPr bwMode="auto">
          <a:xfrm>
            <a:off x="7322855" y="1822532"/>
            <a:ext cx="3284990" cy="4860000"/>
          </a:xfrm>
          <a:prstGeom prst="rect">
            <a:avLst/>
          </a:prstGeom>
          <a:ln/>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a:bodyPr>
          <a:lstStyle/>
          <a:p>
            <a:r>
              <a:rPr lang="ru-RU" dirty="0" smtClean="0"/>
              <a:t>            </a:t>
            </a:r>
            <a:br>
              <a:rPr lang="ru-RU" dirty="0" smtClean="0"/>
            </a:br>
            <a:endParaRPr lang="ru-RU" dirty="0"/>
          </a:p>
        </p:txBody>
      </p:sp>
      <p:sp>
        <p:nvSpPr>
          <p:cNvPr id="4" name="Прямоугольник 3"/>
          <p:cNvSpPr/>
          <p:nvPr/>
        </p:nvSpPr>
        <p:spPr>
          <a:xfrm>
            <a:off x="397042" y="2454442"/>
            <a:ext cx="11201399" cy="2554545"/>
          </a:xfrm>
          <a:prstGeom prst="rect">
            <a:avLst/>
          </a:prstGeom>
        </p:spPr>
        <p:txBody>
          <a:bodyPr wrap="square">
            <a:spAutoFit/>
          </a:bodyPr>
          <a:lstStyle/>
          <a:p>
            <a:r>
              <a:rPr lang="ru-RU" sz="1600" b="1" dirty="0" smtClean="0">
                <a:latin typeface="Arial" pitchFamily="34" charset="0"/>
                <a:cs typeface="Arial" pitchFamily="34" charset="0"/>
              </a:rPr>
              <a:t>                                                                                                        УКРАЇНА - ЄС: СПІВПРАЦЯ ЗАРАДИ РОЗВИТКУ </a:t>
            </a:r>
          </a:p>
          <a:p>
            <a:endParaRPr lang="ru-RU" sz="1600" b="1" dirty="0" smtClean="0">
              <a:latin typeface="Arial" pitchFamily="34" charset="0"/>
              <a:cs typeface="Arial" pitchFamily="34" charset="0"/>
            </a:endParaRPr>
          </a:p>
          <a:p>
            <a:r>
              <a:rPr lang="ru-RU" sz="1600" b="1" dirty="0" err="1" smtClean="0">
                <a:latin typeface="Arial" pitchFamily="34" charset="0"/>
                <a:cs typeface="Arial" pitchFamily="34" charset="0"/>
              </a:rPr>
              <a:t>Відносини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між</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Україною</a:t>
            </a:r>
            <a:r>
              <a:rPr lang="ru-RU" sz="1600" b="1" dirty="0" smtClean="0">
                <a:latin typeface="Arial" pitchFamily="34" charset="0"/>
                <a:cs typeface="Arial" pitchFamily="34" charset="0"/>
              </a:rPr>
              <a:t> та </a:t>
            </a:r>
            <a:r>
              <a:rPr lang="ru-RU" sz="1600" b="1" dirty="0" err="1" smtClean="0">
                <a:latin typeface="Arial" pitchFamily="34" charset="0"/>
                <a:cs typeface="Arial" pitchFamily="34" charset="0"/>
              </a:rPr>
              <a:t>Європейським</a:t>
            </a:r>
            <a:r>
              <a:rPr lang="ru-RU" sz="1600" b="1" dirty="0" smtClean="0">
                <a:latin typeface="Arial" pitchFamily="34" charset="0"/>
                <a:cs typeface="Arial" pitchFamily="34" charset="0"/>
              </a:rPr>
              <a:t> Союзом </a:t>
            </a:r>
            <a:r>
              <a:rPr lang="ru-RU" sz="1600" b="1" dirty="0" err="1" smtClean="0">
                <a:latin typeface="Arial" pitchFamily="34" charset="0"/>
                <a:cs typeface="Arial" pitchFamily="34" charset="0"/>
              </a:rPr>
              <a:t>були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започатковані</a:t>
            </a:r>
            <a:r>
              <a:rPr lang="ru-RU" sz="1600" b="1" dirty="0" smtClean="0">
                <a:latin typeface="Arial" pitchFamily="34" charset="0"/>
                <a:cs typeface="Arial" pitchFamily="34" charset="0"/>
              </a:rPr>
              <a:t> в </a:t>
            </a:r>
            <a:r>
              <a:rPr lang="ru-RU" sz="1600" b="1" dirty="0" err="1" smtClean="0">
                <a:latin typeface="Arial" pitchFamily="34" charset="0"/>
                <a:cs typeface="Arial" pitchFamily="34" charset="0"/>
              </a:rPr>
              <a:t>грудні</a:t>
            </a:r>
            <a:r>
              <a:rPr lang="ru-RU" sz="1600" b="1" dirty="0" smtClean="0">
                <a:latin typeface="Arial" pitchFamily="34" charset="0"/>
                <a:cs typeface="Arial" pitchFamily="34" charset="0"/>
              </a:rPr>
              <a:t> 1991 року, коли </a:t>
            </a:r>
            <a:r>
              <a:rPr lang="ru-RU" sz="1600" b="1" dirty="0" err="1" smtClean="0">
                <a:latin typeface="Arial" pitchFamily="34" charset="0"/>
                <a:cs typeface="Arial" pitchFamily="34" charset="0"/>
              </a:rPr>
              <a:t>Міністр</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закордонних</a:t>
            </a:r>
            <a:r>
              <a:rPr lang="ru-RU" sz="1600" b="1" dirty="0" smtClean="0">
                <a:latin typeface="Arial" pitchFamily="34" charset="0"/>
                <a:cs typeface="Arial" pitchFamily="34" charset="0"/>
              </a:rPr>
              <a:t> справ </a:t>
            </a:r>
            <a:r>
              <a:rPr lang="ru-RU" sz="1600" b="1" dirty="0" err="1" smtClean="0">
                <a:latin typeface="Arial" pitchFamily="34" charset="0"/>
                <a:cs typeface="Arial" pitchFamily="34" charset="0"/>
              </a:rPr>
              <a:t>Нідерландів</a:t>
            </a:r>
            <a:r>
              <a:rPr lang="ru-RU" sz="1600" b="1" dirty="0" smtClean="0">
                <a:latin typeface="Arial" pitchFamily="34" charset="0"/>
                <a:cs typeface="Arial" pitchFamily="34" charset="0"/>
              </a:rPr>
              <a:t>, як </a:t>
            </a:r>
            <a:r>
              <a:rPr lang="ru-RU" sz="1600" b="1" dirty="0" err="1" smtClean="0">
                <a:latin typeface="Arial" pitchFamily="34" charset="0"/>
                <a:cs typeface="Arial" pitchFamily="34" charset="0"/>
              </a:rPr>
              <a:t>головуючої</a:t>
            </a:r>
            <a:r>
              <a:rPr lang="ru-RU" sz="1600" b="1" dirty="0" smtClean="0">
                <a:latin typeface="Arial" pitchFamily="34" charset="0"/>
                <a:cs typeface="Arial" pitchFamily="34" charset="0"/>
              </a:rPr>
              <a:t> в ЄС </a:t>
            </a:r>
            <a:r>
              <a:rPr lang="ru-RU" sz="1600" b="1" dirty="0" err="1" smtClean="0">
                <a:latin typeface="Arial" pitchFamily="34" charset="0"/>
                <a:cs typeface="Arial" pitchFamily="34" charset="0"/>
              </a:rPr>
              <a:t>держави</a:t>
            </a:r>
            <a:r>
              <a:rPr lang="ru-RU" sz="1600" b="1" dirty="0" smtClean="0">
                <a:latin typeface="Arial" pitchFamily="34" charset="0"/>
                <a:cs typeface="Arial" pitchFamily="34" charset="0"/>
              </a:rPr>
              <a:t>, у </a:t>
            </a:r>
            <a:r>
              <a:rPr lang="ru-RU" sz="1600" b="1" dirty="0" err="1" smtClean="0">
                <a:latin typeface="Arial" pitchFamily="34" charset="0"/>
                <a:cs typeface="Arial" pitchFamily="34" charset="0"/>
              </a:rPr>
              <a:t>своєму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листі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імені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Євросоюзу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офіційно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визнав</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незалежність</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України</a:t>
            </a:r>
            <a:r>
              <a:rPr lang="ru-RU" sz="1600" b="1" dirty="0" smtClean="0">
                <a:latin typeface="Arial" pitchFamily="34" charset="0"/>
                <a:cs typeface="Arial" pitchFamily="34" charset="0"/>
              </a:rPr>
              <a:t>.</a:t>
            </a:r>
          </a:p>
          <a:p>
            <a:endParaRPr lang="ru-RU" sz="1600" b="1" dirty="0" smtClean="0">
              <a:latin typeface="Arial" pitchFamily="34" charset="0"/>
              <a:cs typeface="Arial" pitchFamily="34" charset="0"/>
            </a:endParaRPr>
          </a:p>
          <a:p>
            <a:r>
              <a:rPr lang="ru-RU" sz="1600" b="1" dirty="0" err="1" smtClean="0">
                <a:latin typeface="Arial" pitchFamily="34" charset="0"/>
                <a:cs typeface="Arial" pitchFamily="34" charset="0"/>
              </a:rPr>
              <a:t>Політика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України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щодо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розбудови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відносин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Європейським</a:t>
            </a:r>
            <a:r>
              <a:rPr lang="ru-RU" sz="1600" b="1" dirty="0" smtClean="0">
                <a:latin typeface="Arial" pitchFamily="34" charset="0"/>
                <a:cs typeface="Arial" pitchFamily="34" charset="0"/>
              </a:rPr>
              <a:t> Союзом </a:t>
            </a:r>
            <a:r>
              <a:rPr lang="ru-RU" sz="1600" b="1" dirty="0" err="1" smtClean="0">
                <a:latin typeface="Arial" pitchFamily="34" charset="0"/>
                <a:cs typeface="Arial" pitchFamily="34" charset="0"/>
              </a:rPr>
              <a:t>впроваджується</a:t>
            </a:r>
            <a:r>
              <a:rPr lang="ru-RU" sz="1600" b="1" dirty="0" smtClean="0">
                <a:latin typeface="Arial" pitchFamily="34" charset="0"/>
                <a:cs typeface="Arial" pitchFamily="34" charset="0"/>
              </a:rPr>
              <a:t> на </a:t>
            </a:r>
            <a:r>
              <a:rPr lang="ru-RU" sz="1600" b="1" dirty="0" err="1" smtClean="0">
                <a:latin typeface="Arial" pitchFamily="34" charset="0"/>
                <a:cs typeface="Arial" pitchFamily="34" charset="0"/>
              </a:rPr>
              <a:t>основі</a:t>
            </a:r>
            <a:r>
              <a:rPr lang="ru-RU" sz="1600" b="1" dirty="0" smtClean="0">
                <a:latin typeface="Arial" pitchFamily="34" charset="0"/>
                <a:cs typeface="Arial" pitchFamily="34" charset="0"/>
              </a:rPr>
              <a:t> Закону </a:t>
            </a:r>
            <a:r>
              <a:rPr lang="ru-RU" sz="1600" b="1" dirty="0" err="1" smtClean="0">
                <a:latin typeface="Arial" pitchFamily="34" charset="0"/>
                <a:cs typeface="Arial" pitchFamily="34" charset="0"/>
              </a:rPr>
              <a:t>України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a:t>
            </a:r>
            <a:r>
              <a:rPr lang="ru-RU" sz="1600" b="1" dirty="0" smtClean="0">
                <a:latin typeface="Arial" pitchFamily="34" charset="0"/>
                <a:cs typeface="Arial" pitchFamily="34" charset="0"/>
              </a:rPr>
              <a:t> 1 </a:t>
            </a:r>
            <a:r>
              <a:rPr lang="ru-RU" sz="1600" b="1" dirty="0" err="1" smtClean="0">
                <a:latin typeface="Arial" pitchFamily="34" charset="0"/>
                <a:cs typeface="Arial" pitchFamily="34" charset="0"/>
              </a:rPr>
              <a:t>липня</a:t>
            </a:r>
            <a:r>
              <a:rPr lang="ru-RU" sz="1600" b="1" dirty="0" smtClean="0">
                <a:latin typeface="Arial" pitchFamily="34" charset="0"/>
                <a:cs typeface="Arial" pitchFamily="34" charset="0"/>
              </a:rPr>
              <a:t> 2010 року «</a:t>
            </a:r>
            <a:r>
              <a:rPr lang="ru-RU" sz="1600" b="1" u="sng" dirty="0" smtClean="0">
                <a:latin typeface="Arial" pitchFamily="34" charset="0"/>
                <a:cs typeface="Arial" pitchFamily="34" charset="0"/>
                <a:hlinkClick r:id="rId2"/>
              </a:rPr>
              <a:t>Про засади </a:t>
            </a:r>
            <a:r>
              <a:rPr lang="ru-RU" sz="1600" b="1" u="sng" dirty="0" err="1" smtClean="0">
                <a:latin typeface="Arial" pitchFamily="34" charset="0"/>
                <a:cs typeface="Arial" pitchFamily="34" charset="0"/>
                <a:hlinkClick r:id="rId2"/>
              </a:rPr>
              <a:t>внутрішньої</a:t>
            </a:r>
            <a:r>
              <a:rPr lang="ru-RU" sz="1600" b="1" u="sng" dirty="0" smtClean="0">
                <a:latin typeface="Arial" pitchFamily="34" charset="0"/>
                <a:cs typeface="Arial" pitchFamily="34" charset="0"/>
                <a:hlinkClick r:id="rId2"/>
              </a:rPr>
              <a:t> </a:t>
            </a:r>
            <a:r>
              <a:rPr lang="ru-RU" sz="1600" b="1" u="sng" dirty="0" err="1" smtClean="0">
                <a:latin typeface="Arial" pitchFamily="34" charset="0"/>
                <a:cs typeface="Arial" pitchFamily="34" charset="0"/>
                <a:hlinkClick r:id="rId2"/>
              </a:rPr>
              <a:t>і</a:t>
            </a:r>
            <a:r>
              <a:rPr lang="ru-RU" sz="1600" b="1" u="sng" dirty="0" smtClean="0">
                <a:latin typeface="Arial" pitchFamily="34" charset="0"/>
                <a:cs typeface="Arial" pitchFamily="34" charset="0"/>
                <a:hlinkClick r:id="rId2"/>
              </a:rPr>
              <a:t> </a:t>
            </a:r>
            <a:r>
              <a:rPr lang="ru-RU" sz="1600" b="1" u="sng" dirty="0" err="1" smtClean="0">
                <a:latin typeface="Arial" pitchFamily="34" charset="0"/>
                <a:cs typeface="Arial" pitchFamily="34" charset="0"/>
                <a:hlinkClick r:id="rId2"/>
              </a:rPr>
              <a:t>зовнішньої</a:t>
            </a:r>
            <a:r>
              <a:rPr lang="ru-RU" sz="1600" b="1" u="sng" dirty="0" smtClean="0">
                <a:latin typeface="Arial" pitchFamily="34" charset="0"/>
                <a:cs typeface="Arial" pitchFamily="34" charset="0"/>
                <a:hlinkClick r:id="rId2"/>
              </a:rPr>
              <a:t> </a:t>
            </a:r>
            <a:r>
              <a:rPr lang="ru-RU" sz="1600" b="1" u="sng" dirty="0" err="1" smtClean="0">
                <a:latin typeface="Arial" pitchFamily="34" charset="0"/>
                <a:cs typeface="Arial" pitchFamily="34" charset="0"/>
                <a:hlinkClick r:id="rId2"/>
              </a:rPr>
              <a:t>політики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Відповідно</a:t>
            </a:r>
            <a:r>
              <a:rPr lang="ru-RU" sz="1600" b="1" dirty="0" smtClean="0">
                <a:latin typeface="Arial" pitchFamily="34" charset="0"/>
                <a:cs typeface="Arial" pitchFamily="34" charset="0"/>
              </a:rPr>
              <a:t> до </a:t>
            </a:r>
            <a:r>
              <a:rPr lang="ru-RU" sz="1600" b="1" dirty="0" err="1" smtClean="0">
                <a:latin typeface="Arial" pitchFamily="34" charset="0"/>
                <a:cs typeface="Arial" pitchFamily="34" charset="0"/>
              </a:rPr>
              <a:t>статті</a:t>
            </a:r>
            <a:r>
              <a:rPr lang="ru-RU" sz="1600" b="1" dirty="0" smtClean="0">
                <a:latin typeface="Arial" pitchFamily="34" charset="0"/>
                <a:cs typeface="Arial" pitchFamily="34" charset="0"/>
              </a:rPr>
              <a:t> 11 Закону </a:t>
            </a:r>
            <a:r>
              <a:rPr lang="ru-RU" sz="1600" b="1" dirty="0" err="1" smtClean="0">
                <a:latin typeface="Arial" pitchFamily="34" charset="0"/>
                <a:cs typeface="Arial" pitchFamily="34" charset="0"/>
              </a:rPr>
              <a:t>однією</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основоположних</a:t>
            </a:r>
            <a:r>
              <a:rPr lang="ru-RU" sz="1600" b="1" dirty="0" smtClean="0">
                <a:latin typeface="Arial" pitchFamily="34" charset="0"/>
                <a:cs typeface="Arial" pitchFamily="34" charset="0"/>
              </a:rPr>
              <a:t> засад </a:t>
            </a:r>
            <a:r>
              <a:rPr lang="ru-RU" sz="1600" b="1" dirty="0" err="1" smtClean="0">
                <a:latin typeface="Arial" pitchFamily="34" charset="0"/>
                <a:cs typeface="Arial" pitchFamily="34" charset="0"/>
              </a:rPr>
              <a:t>зовнішньої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політики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України</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є</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забезпечення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інтеграції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України</a:t>
            </a:r>
            <a:r>
              <a:rPr lang="ru-RU" sz="1600" b="1" dirty="0" smtClean="0">
                <a:latin typeface="Arial" pitchFamily="34" charset="0"/>
                <a:cs typeface="Arial" pitchFamily="34" charset="0"/>
              </a:rPr>
              <a:t> в </a:t>
            </a:r>
            <a:r>
              <a:rPr lang="ru-RU" sz="1600" b="1" dirty="0" err="1" smtClean="0">
                <a:latin typeface="Arial" pitchFamily="34" charset="0"/>
                <a:cs typeface="Arial" pitchFamily="34" charset="0"/>
              </a:rPr>
              <a:t>європейський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політичний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економічний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правовий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простір</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a:t>
            </a:r>
            <a:r>
              <a:rPr lang="ru-RU" sz="1600" b="1" dirty="0" smtClean="0">
                <a:latin typeface="Arial" pitchFamily="34" charset="0"/>
                <a:cs typeface="Arial" pitchFamily="34" charset="0"/>
              </a:rPr>
              <a:t> метою </a:t>
            </a:r>
            <a:r>
              <a:rPr lang="ru-RU" sz="1600" b="1" dirty="0" err="1" smtClean="0">
                <a:latin typeface="Arial" pitchFamily="34" charset="0"/>
                <a:cs typeface="Arial" pitchFamily="34" charset="0"/>
              </a:rPr>
              <a:t>набуття</a:t>
            </a:r>
            <a:r>
              <a:rPr lang="ru-RU" sz="1600" b="1" dirty="0" smtClean="0">
                <a:latin typeface="Arial" pitchFamily="34" charset="0"/>
                <a:cs typeface="Arial" pitchFamily="34" charset="0"/>
              </a:rPr>
              <a:t> членства в ЄС».</a:t>
            </a:r>
            <a:endParaRPr lang="en-US" sz="1600" b="1" dirty="0">
              <a:latin typeface="Arial" pitchFamily="34" charset="0"/>
              <a:cs typeface="Arial" pitchFamily="34" charset="0"/>
            </a:endParaRPr>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80"/>
            <a:ext cx="4919472" cy="457200"/>
          </a:xfrm>
        </p:spPr>
        <p:txBody>
          <a:bodyPr/>
          <a:lstStyle/>
          <a:p>
            <a:r>
              <a:rPr lang="ru-RU" dirty="0" smtClean="0"/>
              <a:t>ВА664393</a:t>
            </a:r>
            <a:endParaRPr lang="en-US" dirty="0"/>
          </a:p>
        </p:txBody>
      </p:sp>
      <p:pic>
        <p:nvPicPr>
          <p:cNvPr id="7" name="Содержимое 6" descr="img395.jpg"/>
          <p:cNvPicPr>
            <a:picLocks noGrp="1" noChangeAspect="1"/>
          </p:cNvPicPr>
          <p:nvPr>
            <p:ph sz="half" idx="2"/>
          </p:nvPr>
        </p:nvPicPr>
        <p:blipFill>
          <a:blip r:embed="rId2" cstate="screen"/>
          <a:stretch>
            <a:fillRect/>
          </a:stretch>
        </p:blipFill>
        <p:spPr>
          <a:xfrm>
            <a:off x="2036540" y="1798470"/>
            <a:ext cx="3557481"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75348"/>
            <a:ext cx="4919472" cy="445168"/>
          </a:xfrm>
        </p:spPr>
        <p:txBody>
          <a:bodyPr/>
          <a:lstStyle/>
          <a:p>
            <a:r>
              <a:rPr lang="ru-RU" dirty="0" smtClean="0"/>
              <a:t>                                         ВА687307</a:t>
            </a:r>
            <a:endParaRPr lang="en-US" dirty="0"/>
          </a:p>
        </p:txBody>
      </p:sp>
      <p:pic>
        <p:nvPicPr>
          <p:cNvPr id="8" name="Содержимое 7" descr="img397.jpg"/>
          <p:cNvPicPr>
            <a:picLocks noGrp="1" noChangeAspect="1"/>
          </p:cNvPicPr>
          <p:nvPr>
            <p:ph sz="quarter" idx="4"/>
          </p:nvPr>
        </p:nvPicPr>
        <p:blipFill>
          <a:blip r:embed="rId3" cstate="screen"/>
          <a:stretch>
            <a:fillRect/>
          </a:stretch>
        </p:blipFill>
        <p:spPr>
          <a:xfrm>
            <a:off x="6563546" y="1786438"/>
            <a:ext cx="3600474"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5167" y="2292094"/>
            <a:ext cx="11189369" cy="2785232"/>
          </a:xfrm>
        </p:spPr>
        <p:txBody>
          <a:bodyPr rtlCol="0">
            <a:normAutofit/>
          </a:bodyPr>
          <a:lstStyle/>
          <a:p>
            <a:r>
              <a:rPr lang="ru-RU" sz="1600" b="1" dirty="0" smtClean="0"/>
              <a:t>Разом </a:t>
            </a:r>
            <a:r>
              <a:rPr lang="ru-RU" sz="1600" b="1" dirty="0" err="1" smtClean="0"/>
              <a:t>з</a:t>
            </a:r>
            <a:r>
              <a:rPr lang="ru-RU" sz="1600" b="1" dirty="0" smtClean="0"/>
              <a:t> </a:t>
            </a:r>
            <a:r>
              <a:rPr lang="ru-RU" sz="1600" b="1" dirty="0" err="1" smtClean="0"/>
              <a:t>цим</a:t>
            </a:r>
            <a:r>
              <a:rPr lang="ru-RU" sz="1600" b="1" dirty="0" smtClean="0"/>
              <a:t> </a:t>
            </a:r>
            <a:r>
              <a:rPr lang="ru-RU" sz="1600" b="1" dirty="0" err="1" smtClean="0"/>
              <a:t>намір</a:t>
            </a:r>
            <a:r>
              <a:rPr lang="ru-RU" sz="1600" b="1" dirty="0" smtClean="0"/>
              <a:t> </a:t>
            </a:r>
            <a:r>
              <a:rPr lang="ru-RU" sz="1600" b="1" dirty="0" err="1" smtClean="0"/>
              <a:t>України</a:t>
            </a:r>
            <a:r>
              <a:rPr lang="ru-RU" sz="1600" b="1" dirty="0" smtClean="0"/>
              <a:t> </a:t>
            </a:r>
            <a:r>
              <a:rPr lang="ru-RU" sz="1600" b="1" dirty="0" err="1" smtClean="0"/>
              <a:t>розбудовувати</a:t>
            </a:r>
            <a:r>
              <a:rPr lang="ru-RU" sz="1600" b="1" dirty="0" smtClean="0"/>
              <a:t> </a:t>
            </a:r>
            <a:r>
              <a:rPr lang="ru-RU" sz="1600" b="1" dirty="0" err="1" smtClean="0"/>
              <a:t>відносини</a:t>
            </a:r>
            <a:r>
              <a:rPr lang="ru-RU" sz="1600" b="1" dirty="0" smtClean="0"/>
              <a:t> </a:t>
            </a:r>
            <a:r>
              <a:rPr lang="ru-RU" sz="1600" b="1" dirty="0" err="1" smtClean="0"/>
              <a:t>з</a:t>
            </a:r>
            <a:r>
              <a:rPr lang="ru-RU" sz="1600" b="1" dirty="0" smtClean="0"/>
              <a:t> ЄС на принципах </a:t>
            </a:r>
            <a:r>
              <a:rPr lang="ru-RU" sz="1600" b="1" dirty="0" err="1" smtClean="0"/>
              <a:t>інтеграції</a:t>
            </a:r>
            <a:r>
              <a:rPr lang="ru-RU" sz="1600" b="1" dirty="0" smtClean="0"/>
              <a:t> </a:t>
            </a:r>
            <a:r>
              <a:rPr lang="ru-RU" sz="1600" b="1" dirty="0" err="1" smtClean="0"/>
              <a:t>був</a:t>
            </a:r>
            <a:r>
              <a:rPr lang="ru-RU" sz="1600" b="1" dirty="0" smtClean="0"/>
              <a:t> </a:t>
            </a:r>
            <a:r>
              <a:rPr lang="ru-RU" sz="1600" b="1" dirty="0" err="1" smtClean="0"/>
              <a:t>проголошений</a:t>
            </a:r>
            <a:r>
              <a:rPr lang="ru-RU" sz="1600" b="1" dirty="0" smtClean="0"/>
              <a:t> </a:t>
            </a:r>
            <a:r>
              <a:rPr lang="ru-RU" sz="1600" b="1" dirty="0" err="1" smtClean="0"/>
              <a:t>набагато</a:t>
            </a:r>
            <a:r>
              <a:rPr lang="ru-RU" sz="1600" b="1" dirty="0" smtClean="0"/>
              <a:t> </a:t>
            </a:r>
            <a:r>
              <a:rPr lang="ru-RU" sz="1600" b="1" dirty="0" err="1" smtClean="0"/>
              <a:t>раніше</a:t>
            </a:r>
            <a:r>
              <a:rPr lang="ru-RU" sz="1600" b="1" dirty="0" smtClean="0"/>
              <a:t>. Так, у </a:t>
            </a:r>
            <a:r>
              <a:rPr lang="ru-RU" sz="1600" b="1" dirty="0" err="1" smtClean="0"/>
              <a:t>Постанові</a:t>
            </a:r>
            <a:r>
              <a:rPr lang="ru-RU" sz="1600" b="1" dirty="0" smtClean="0"/>
              <a:t> </a:t>
            </a:r>
            <a:r>
              <a:rPr lang="ru-RU" sz="1600" b="1" dirty="0" err="1" smtClean="0"/>
              <a:t>Верховної</a:t>
            </a:r>
            <a:r>
              <a:rPr lang="ru-RU" sz="1600" b="1" dirty="0" smtClean="0"/>
              <a:t> Ради </a:t>
            </a:r>
            <a:r>
              <a:rPr lang="ru-RU" sz="1600" b="1" dirty="0" err="1" smtClean="0"/>
              <a:t>України</a:t>
            </a:r>
            <a:r>
              <a:rPr lang="ru-RU" sz="1600" b="1" dirty="0" smtClean="0"/>
              <a:t> </a:t>
            </a:r>
            <a:r>
              <a:rPr lang="ru-RU" sz="1600" b="1" dirty="0" err="1" smtClean="0"/>
              <a:t>від</a:t>
            </a:r>
            <a:r>
              <a:rPr lang="ru-RU" sz="1600" b="1" dirty="0" smtClean="0"/>
              <a:t> 2 </a:t>
            </a:r>
            <a:r>
              <a:rPr lang="ru-RU" sz="1600" b="1" dirty="0" err="1" smtClean="0"/>
              <a:t>липня</a:t>
            </a:r>
            <a:r>
              <a:rPr lang="ru-RU" sz="1600" b="1" dirty="0" smtClean="0"/>
              <a:t> 1993 року «Про </a:t>
            </a:r>
            <a:r>
              <a:rPr lang="ru-RU" sz="1600" b="1" dirty="0" err="1" smtClean="0"/>
              <a:t>основні</a:t>
            </a:r>
            <a:r>
              <a:rPr lang="ru-RU" sz="1600" b="1" dirty="0" smtClean="0"/>
              <a:t> </a:t>
            </a:r>
            <a:r>
              <a:rPr lang="ru-RU" sz="1600" b="1" dirty="0" err="1" smtClean="0"/>
              <a:t>напрями</a:t>
            </a:r>
            <a:r>
              <a:rPr lang="ru-RU" sz="1600" b="1" dirty="0" smtClean="0"/>
              <a:t> </a:t>
            </a:r>
            <a:r>
              <a:rPr lang="ru-RU" sz="1600" b="1" dirty="0" err="1" smtClean="0"/>
              <a:t>зовнішньої</a:t>
            </a:r>
            <a:r>
              <a:rPr lang="ru-RU" sz="1600" b="1" dirty="0" smtClean="0"/>
              <a:t> </a:t>
            </a:r>
            <a:r>
              <a:rPr lang="ru-RU" sz="1600" b="1" dirty="0" err="1" smtClean="0"/>
              <a:t>політики</a:t>
            </a:r>
            <a:r>
              <a:rPr lang="ru-RU" sz="1600" b="1" dirty="0" smtClean="0"/>
              <a:t> </a:t>
            </a:r>
            <a:r>
              <a:rPr lang="ru-RU" sz="1600" b="1" dirty="0" err="1" smtClean="0"/>
              <a:t>України</a:t>
            </a:r>
            <a:r>
              <a:rPr lang="ru-RU" sz="1600" b="1" dirty="0" smtClean="0"/>
              <a:t>» </a:t>
            </a:r>
            <a:r>
              <a:rPr lang="ru-RU" sz="1600" b="1" dirty="0" err="1" smtClean="0"/>
              <a:t>Україна</a:t>
            </a:r>
            <a:r>
              <a:rPr lang="ru-RU" sz="1600" b="1" dirty="0" smtClean="0"/>
              <a:t> </a:t>
            </a:r>
            <a:r>
              <a:rPr lang="ru-RU" sz="1600" b="1" dirty="0" err="1" smtClean="0"/>
              <a:t>вперше</a:t>
            </a:r>
            <a:r>
              <a:rPr lang="ru-RU" sz="1600" b="1" dirty="0" smtClean="0"/>
              <a:t> заявила про </a:t>
            </a:r>
            <a:r>
              <a:rPr lang="ru-RU" sz="1600" b="1" dirty="0" err="1" smtClean="0"/>
              <a:t>власні</a:t>
            </a:r>
            <a:r>
              <a:rPr lang="ru-RU" sz="1600" b="1" dirty="0" smtClean="0"/>
              <a:t> </a:t>
            </a:r>
            <a:r>
              <a:rPr lang="ru-RU" sz="1600" b="1" dirty="0" err="1" smtClean="0"/>
              <a:t>євроінтеграційні</a:t>
            </a:r>
            <a:r>
              <a:rPr lang="ru-RU" sz="1600" b="1" dirty="0" smtClean="0"/>
              <a:t> </a:t>
            </a:r>
            <a:r>
              <a:rPr lang="ru-RU" sz="1600" b="1" dirty="0" err="1" smtClean="0"/>
              <a:t>прагнення</a:t>
            </a:r>
            <a:r>
              <a:rPr lang="ru-RU" sz="1600" b="1" dirty="0" smtClean="0"/>
              <a:t>. У </a:t>
            </a:r>
            <a:r>
              <a:rPr lang="ru-RU" sz="1600" b="1" dirty="0" err="1" smtClean="0"/>
              <a:t>документі</a:t>
            </a:r>
            <a:r>
              <a:rPr lang="ru-RU" sz="1600" b="1" dirty="0" smtClean="0"/>
              <a:t> </a:t>
            </a:r>
            <a:r>
              <a:rPr lang="ru-RU" sz="1600" b="1" dirty="0" err="1" smtClean="0"/>
              <a:t>закріплювалося</a:t>
            </a:r>
            <a:r>
              <a:rPr lang="ru-RU" sz="1600" b="1" dirty="0" smtClean="0"/>
              <a:t>, </a:t>
            </a:r>
            <a:r>
              <a:rPr lang="ru-RU" sz="1600" b="1" dirty="0" err="1" smtClean="0"/>
              <a:t>що</a:t>
            </a:r>
            <a:r>
              <a:rPr lang="ru-RU" sz="1600" b="1" dirty="0" smtClean="0"/>
              <a:t> «перспективною метою </a:t>
            </a:r>
            <a:r>
              <a:rPr lang="ru-RU" sz="1600" b="1" dirty="0" err="1" smtClean="0"/>
              <a:t>української</a:t>
            </a:r>
            <a:r>
              <a:rPr lang="ru-RU" sz="1600" b="1" dirty="0" smtClean="0"/>
              <a:t> </a:t>
            </a:r>
            <a:r>
              <a:rPr lang="ru-RU" sz="1600" b="1" dirty="0" err="1" smtClean="0"/>
              <a:t>зовнішньої</a:t>
            </a:r>
            <a:r>
              <a:rPr lang="ru-RU" sz="1600" b="1" dirty="0" smtClean="0"/>
              <a:t> </a:t>
            </a:r>
            <a:r>
              <a:rPr lang="ru-RU" sz="1600" b="1" dirty="0" err="1" smtClean="0"/>
              <a:t>політики</a:t>
            </a:r>
            <a:r>
              <a:rPr lang="ru-RU" sz="1600" b="1" dirty="0" smtClean="0"/>
              <a:t> </a:t>
            </a:r>
            <a:r>
              <a:rPr lang="ru-RU" sz="1600" b="1" dirty="0" err="1" smtClean="0"/>
              <a:t>є</a:t>
            </a:r>
            <a:r>
              <a:rPr lang="ru-RU" sz="1600" b="1" dirty="0" smtClean="0"/>
              <a:t> членство </a:t>
            </a:r>
            <a:r>
              <a:rPr lang="ru-RU" sz="1600" b="1" dirty="0" err="1" smtClean="0"/>
              <a:t>України</a:t>
            </a:r>
            <a:r>
              <a:rPr lang="ru-RU" sz="1600" b="1" dirty="0" smtClean="0"/>
              <a:t> в </a:t>
            </a:r>
            <a:r>
              <a:rPr lang="ru-RU" sz="1600" b="1" dirty="0" err="1" smtClean="0"/>
              <a:t>Європейських</a:t>
            </a:r>
            <a:r>
              <a:rPr lang="ru-RU" sz="1600" b="1" dirty="0" smtClean="0"/>
              <a:t> </a:t>
            </a:r>
            <a:r>
              <a:rPr lang="ru-RU" sz="1600" b="1" dirty="0" err="1" smtClean="0"/>
              <a:t>Співтовариствах</a:t>
            </a:r>
            <a:r>
              <a:rPr lang="ru-RU" sz="1600" b="1" dirty="0" smtClean="0"/>
              <a:t> за </a:t>
            </a:r>
            <a:r>
              <a:rPr lang="ru-RU" sz="1600" b="1" dirty="0" err="1" smtClean="0"/>
              <a:t>умови</a:t>
            </a:r>
            <a:r>
              <a:rPr lang="ru-RU" sz="1600" b="1" dirty="0" smtClean="0"/>
              <a:t>, </a:t>
            </a:r>
            <a:r>
              <a:rPr lang="ru-RU" sz="1600" b="1" dirty="0" err="1" smtClean="0"/>
              <a:t>що</a:t>
            </a:r>
            <a:r>
              <a:rPr lang="ru-RU" sz="1600" b="1" dirty="0" smtClean="0"/>
              <a:t> </a:t>
            </a:r>
            <a:r>
              <a:rPr lang="ru-RU" sz="1600" b="1" dirty="0" err="1" smtClean="0"/>
              <a:t>це</a:t>
            </a:r>
            <a:r>
              <a:rPr lang="ru-RU" sz="1600" b="1" dirty="0" smtClean="0"/>
              <a:t> не </a:t>
            </a:r>
            <a:r>
              <a:rPr lang="ru-RU" sz="1600" b="1" dirty="0" err="1" smtClean="0"/>
              <a:t>шкодитиме</a:t>
            </a:r>
            <a:r>
              <a:rPr lang="ru-RU" sz="1600" b="1" dirty="0" smtClean="0"/>
              <a:t> </a:t>
            </a:r>
            <a:r>
              <a:rPr lang="ru-RU" sz="1600" b="1" dirty="0" err="1" smtClean="0"/>
              <a:t>її</a:t>
            </a:r>
            <a:r>
              <a:rPr lang="ru-RU" sz="1600" b="1" dirty="0" smtClean="0"/>
              <a:t> </a:t>
            </a:r>
            <a:r>
              <a:rPr lang="ru-RU" sz="1600" b="1" dirty="0" err="1" smtClean="0"/>
              <a:t>національним</a:t>
            </a:r>
            <a:r>
              <a:rPr lang="ru-RU" sz="1600" b="1" dirty="0" smtClean="0"/>
              <a:t> </a:t>
            </a:r>
            <a:r>
              <a:rPr lang="ru-RU" sz="1600" b="1" dirty="0" err="1" smtClean="0"/>
              <a:t>інтересам</a:t>
            </a:r>
            <a:r>
              <a:rPr lang="ru-RU" sz="1600" b="1" dirty="0" smtClean="0"/>
              <a:t>. З метою </a:t>
            </a:r>
            <a:r>
              <a:rPr lang="ru-RU" sz="1600" b="1" dirty="0" err="1" smtClean="0"/>
              <a:t>підтримання</a:t>
            </a:r>
            <a:r>
              <a:rPr lang="ru-RU" sz="1600" b="1" dirty="0" smtClean="0"/>
              <a:t> </a:t>
            </a:r>
            <a:r>
              <a:rPr lang="ru-RU" sz="1600" b="1" dirty="0" err="1" smtClean="0"/>
              <a:t>стабільних</a:t>
            </a:r>
            <a:r>
              <a:rPr lang="ru-RU" sz="1600" b="1" dirty="0" smtClean="0"/>
              <a:t> </a:t>
            </a:r>
            <a:r>
              <a:rPr lang="ru-RU" sz="1600" b="1" dirty="0" err="1" smtClean="0"/>
              <a:t>відносин</a:t>
            </a:r>
            <a:r>
              <a:rPr lang="ru-RU" sz="1600" b="1" dirty="0" smtClean="0"/>
              <a:t> </a:t>
            </a:r>
            <a:r>
              <a:rPr lang="ru-RU" sz="1600" b="1" dirty="0" err="1" smtClean="0"/>
              <a:t>з</a:t>
            </a:r>
            <a:r>
              <a:rPr lang="ru-RU" sz="1600" b="1" dirty="0" smtClean="0"/>
              <a:t> </a:t>
            </a:r>
            <a:r>
              <a:rPr lang="ru-RU" sz="1600" b="1" dirty="0" err="1" smtClean="0"/>
              <a:t>Європейськими</a:t>
            </a:r>
            <a:r>
              <a:rPr lang="ru-RU" sz="1600" b="1" dirty="0" smtClean="0"/>
              <a:t> </a:t>
            </a:r>
            <a:r>
              <a:rPr lang="ru-RU" sz="1600" b="1" dirty="0" err="1" smtClean="0"/>
              <a:t>Співтовариствами</a:t>
            </a:r>
            <a:r>
              <a:rPr lang="ru-RU" sz="1600" b="1" dirty="0" smtClean="0"/>
              <a:t> </a:t>
            </a:r>
            <a:r>
              <a:rPr lang="ru-RU" sz="1600" b="1" dirty="0" err="1" smtClean="0"/>
              <a:t>Україна</a:t>
            </a:r>
            <a:r>
              <a:rPr lang="ru-RU" sz="1600" b="1" dirty="0" smtClean="0"/>
              <a:t> укладе </a:t>
            </a:r>
            <a:r>
              <a:rPr lang="ru-RU" sz="1600" b="1" dirty="0" err="1" smtClean="0"/>
              <a:t>з</a:t>
            </a:r>
            <a:r>
              <a:rPr lang="ru-RU" sz="1600" b="1" dirty="0" smtClean="0"/>
              <a:t> ними Угоду про партнерство </a:t>
            </a:r>
            <a:r>
              <a:rPr lang="ru-RU" sz="1600" b="1" dirty="0" err="1" smtClean="0"/>
              <a:t>і</a:t>
            </a:r>
            <a:r>
              <a:rPr lang="ru-RU" sz="1600" b="1" dirty="0" smtClean="0"/>
              <a:t> </a:t>
            </a:r>
            <a:r>
              <a:rPr lang="ru-RU" sz="1600" b="1" dirty="0" err="1" smtClean="0"/>
              <a:t>співробітництво</a:t>
            </a:r>
            <a:r>
              <a:rPr lang="ru-RU" sz="1600" b="1" dirty="0" smtClean="0"/>
              <a:t>, </a:t>
            </a:r>
            <a:r>
              <a:rPr lang="ru-RU" sz="1600" b="1" dirty="0" err="1" smtClean="0"/>
              <a:t>реалізація</a:t>
            </a:r>
            <a:r>
              <a:rPr lang="ru-RU" sz="1600" b="1" dirty="0" smtClean="0"/>
              <a:t> </a:t>
            </a:r>
            <a:r>
              <a:rPr lang="ru-RU" sz="1600" b="1" dirty="0" err="1" smtClean="0"/>
              <a:t>якої</a:t>
            </a:r>
            <a:r>
              <a:rPr lang="ru-RU" sz="1600" b="1" dirty="0" smtClean="0"/>
              <a:t> стане першим </a:t>
            </a:r>
            <a:r>
              <a:rPr lang="ru-RU" sz="1600" b="1" dirty="0" err="1" smtClean="0"/>
              <a:t>етапом</a:t>
            </a:r>
            <a:r>
              <a:rPr lang="ru-RU" sz="1600" b="1" dirty="0" smtClean="0"/>
              <a:t> </a:t>
            </a:r>
            <a:r>
              <a:rPr lang="ru-RU" sz="1600" b="1" dirty="0" err="1" smtClean="0"/>
              <a:t>просування</a:t>
            </a:r>
            <a:r>
              <a:rPr lang="ru-RU" sz="1600" b="1" dirty="0" smtClean="0"/>
              <a:t> до </a:t>
            </a:r>
            <a:r>
              <a:rPr lang="ru-RU" sz="1600" b="1" dirty="0" err="1" smtClean="0"/>
              <a:t>асоційованого</a:t>
            </a:r>
            <a:r>
              <a:rPr lang="ru-RU" sz="1600" b="1" dirty="0" smtClean="0"/>
              <a:t>, а </a:t>
            </a:r>
            <a:r>
              <a:rPr lang="ru-RU" sz="1600" b="1" dirty="0" err="1" smtClean="0"/>
              <a:t>згодом</a:t>
            </a:r>
            <a:r>
              <a:rPr lang="ru-RU" sz="1600" b="1" dirty="0" smtClean="0"/>
              <a:t> - до </a:t>
            </a:r>
            <a:r>
              <a:rPr lang="ru-RU" sz="1600" b="1" dirty="0" err="1" smtClean="0"/>
              <a:t>повного</a:t>
            </a:r>
            <a:r>
              <a:rPr lang="ru-RU" sz="1600" b="1" dirty="0" smtClean="0"/>
              <a:t> </a:t>
            </a:r>
            <a:r>
              <a:rPr lang="ru-RU" sz="1600" b="1" dirty="0" err="1" smtClean="0"/>
              <a:t>її</a:t>
            </a:r>
            <a:r>
              <a:rPr lang="ru-RU" sz="1600" b="1" dirty="0" smtClean="0"/>
              <a:t> членства у </a:t>
            </a:r>
            <a:r>
              <a:rPr lang="ru-RU" sz="1600" b="1" dirty="0" err="1" smtClean="0"/>
              <a:t>цій</a:t>
            </a:r>
            <a:r>
              <a:rPr lang="ru-RU" sz="1600" b="1" dirty="0" smtClean="0"/>
              <a:t> </a:t>
            </a:r>
            <a:r>
              <a:rPr lang="ru-RU" sz="1600" b="1" dirty="0" err="1" smtClean="0"/>
              <a:t>організації</a:t>
            </a:r>
            <a:r>
              <a:rPr lang="ru-RU" sz="1600" b="1" dirty="0" smtClean="0"/>
              <a:t>».</a:t>
            </a:r>
            <a:endParaRPr lang="ru-RU" sz="16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23474"/>
            <a:ext cx="4919472" cy="409073"/>
          </a:xfrm>
        </p:spPr>
        <p:txBody>
          <a:bodyPr>
            <a:normAutofit lnSpcReduction="10000"/>
          </a:bodyPr>
          <a:lstStyle/>
          <a:p>
            <a:r>
              <a:rPr lang="ru-RU" dirty="0" smtClean="0"/>
              <a:t>ВС58792</a:t>
            </a:r>
            <a:endParaRPr lang="en-US" dirty="0"/>
          </a:p>
        </p:txBody>
      </p:sp>
      <p:pic>
        <p:nvPicPr>
          <p:cNvPr id="7" name="Содержимое 6" descr="img399.jpg"/>
          <p:cNvPicPr>
            <a:picLocks noGrp="1" noChangeAspect="1"/>
          </p:cNvPicPr>
          <p:nvPr>
            <p:ph sz="half" idx="2"/>
          </p:nvPr>
        </p:nvPicPr>
        <p:blipFill>
          <a:blip r:embed="rId2" cstate="screen"/>
          <a:stretch>
            <a:fillRect/>
          </a:stretch>
        </p:blipFill>
        <p:spPr>
          <a:xfrm>
            <a:off x="1892739" y="1810501"/>
            <a:ext cx="3462328"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21105"/>
          </a:xfrm>
        </p:spPr>
        <p:txBody>
          <a:bodyPr/>
          <a:lstStyle/>
          <a:p>
            <a:r>
              <a:rPr lang="ru-RU" dirty="0" smtClean="0"/>
              <a:t>                                           ВС47321</a:t>
            </a:r>
            <a:endParaRPr lang="en-US" dirty="0"/>
          </a:p>
        </p:txBody>
      </p:sp>
      <p:pic>
        <p:nvPicPr>
          <p:cNvPr id="8" name="Содержимое 7" descr="img401.jpg"/>
          <p:cNvPicPr>
            <a:picLocks noGrp="1" noChangeAspect="1"/>
          </p:cNvPicPr>
          <p:nvPr>
            <p:ph sz="quarter" idx="4"/>
          </p:nvPr>
        </p:nvPicPr>
        <p:blipFill>
          <a:blip r:embed="rId3" cstate="screen"/>
          <a:stretch>
            <a:fillRect/>
          </a:stretch>
        </p:blipFill>
        <p:spPr>
          <a:xfrm>
            <a:off x="6820986" y="1810501"/>
            <a:ext cx="3494456"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5167" y="2292094"/>
            <a:ext cx="11345779" cy="2917580"/>
          </a:xfrm>
        </p:spPr>
        <p:txBody>
          <a:bodyPr rtlCol="0">
            <a:normAutofit/>
          </a:bodyPr>
          <a:lstStyle/>
          <a:p>
            <a:r>
              <a:rPr lang="ru-RU" sz="1600" b="1" dirty="0" err="1" smtClean="0"/>
              <a:t>Підтримка</a:t>
            </a:r>
            <a:r>
              <a:rPr lang="ru-RU" sz="1600" b="1" dirty="0" smtClean="0"/>
              <a:t> курсу на </a:t>
            </a:r>
            <a:r>
              <a:rPr lang="ru-RU" sz="1600" b="1" dirty="0" err="1" smtClean="0"/>
              <a:t>інтеграцію</a:t>
            </a:r>
            <a:r>
              <a:rPr lang="ru-RU" sz="1600" b="1" dirty="0" smtClean="0"/>
              <a:t> до ЄС </a:t>
            </a:r>
            <a:r>
              <a:rPr lang="ru-RU" sz="1600" b="1" dirty="0" err="1" smtClean="0"/>
              <a:t>традиційно</a:t>
            </a:r>
            <a:r>
              <a:rPr lang="ru-RU" sz="1600" b="1" dirty="0" smtClean="0"/>
              <a:t> </a:t>
            </a:r>
            <a:r>
              <a:rPr lang="ru-RU" sz="1600" b="1" dirty="0" err="1" smtClean="0"/>
              <a:t>надається</a:t>
            </a:r>
            <a:r>
              <a:rPr lang="ru-RU" sz="1600" b="1" dirty="0" smtClean="0"/>
              <a:t> </a:t>
            </a:r>
            <a:r>
              <a:rPr lang="ru-RU" sz="1600" b="1" dirty="0" err="1" smtClean="0"/>
              <a:t>й</a:t>
            </a:r>
            <a:r>
              <a:rPr lang="ru-RU" sz="1600" b="1" dirty="0" smtClean="0"/>
              <a:t> на </a:t>
            </a:r>
            <a:r>
              <a:rPr lang="ru-RU" sz="1600" b="1" dirty="0" err="1" smtClean="0"/>
              <a:t>рівні</a:t>
            </a:r>
            <a:r>
              <a:rPr lang="ru-RU" sz="1600" b="1" dirty="0" smtClean="0"/>
              <a:t> </a:t>
            </a:r>
            <a:r>
              <a:rPr lang="ru-RU" sz="1600" b="1" dirty="0" err="1" smtClean="0"/>
              <a:t>Верховної</a:t>
            </a:r>
            <a:r>
              <a:rPr lang="ru-RU" sz="1600" b="1" dirty="0" smtClean="0"/>
              <a:t> Ради </a:t>
            </a:r>
            <a:r>
              <a:rPr lang="ru-RU" sz="1600" b="1" dirty="0" err="1" smtClean="0"/>
              <a:t>України</a:t>
            </a:r>
            <a:r>
              <a:rPr lang="ru-RU" sz="1600" b="1" dirty="0" smtClean="0"/>
              <a:t>, </a:t>
            </a:r>
            <a:r>
              <a:rPr lang="ru-RU" sz="1600" b="1" dirty="0" err="1" smtClean="0"/>
              <a:t>зокрема</a:t>
            </a:r>
            <a:r>
              <a:rPr lang="ru-RU" sz="1600" b="1" dirty="0" smtClean="0"/>
              <a:t> </a:t>
            </a:r>
            <a:r>
              <a:rPr lang="ru-RU" sz="1600" b="1" dirty="0" err="1" smtClean="0"/>
              <a:t>відповідні</a:t>
            </a:r>
            <a:r>
              <a:rPr lang="ru-RU" sz="1600" b="1" dirty="0" smtClean="0"/>
              <a:t> </a:t>
            </a:r>
            <a:r>
              <a:rPr lang="ru-RU" sz="1600" b="1" dirty="0" err="1" smtClean="0"/>
              <a:t>положення</a:t>
            </a:r>
            <a:r>
              <a:rPr lang="ru-RU" sz="1600" b="1" dirty="0" smtClean="0"/>
              <a:t> </a:t>
            </a:r>
            <a:r>
              <a:rPr lang="ru-RU" sz="1600" b="1" dirty="0" err="1" smtClean="0"/>
              <a:t>містяться</a:t>
            </a:r>
            <a:r>
              <a:rPr lang="ru-RU" sz="1600" b="1" dirty="0" smtClean="0"/>
              <a:t> в </a:t>
            </a:r>
            <a:r>
              <a:rPr lang="ru-RU" sz="1600" b="1" dirty="0" err="1" smtClean="0"/>
              <a:t>Постанові</a:t>
            </a:r>
            <a:r>
              <a:rPr lang="ru-RU" sz="1600" b="1" dirty="0" smtClean="0"/>
              <a:t> </a:t>
            </a:r>
            <a:r>
              <a:rPr lang="ru-RU" sz="1600" b="1" dirty="0" err="1" smtClean="0"/>
              <a:t>Верховної</a:t>
            </a:r>
            <a:r>
              <a:rPr lang="ru-RU" sz="1600" b="1" dirty="0" smtClean="0"/>
              <a:t> Ради </a:t>
            </a:r>
            <a:r>
              <a:rPr lang="ru-RU" sz="1600" b="1" dirty="0" err="1" smtClean="0"/>
              <a:t>України</a:t>
            </a:r>
            <a:r>
              <a:rPr lang="ru-RU" sz="1600" b="1" dirty="0" smtClean="0"/>
              <a:t> </a:t>
            </a:r>
            <a:r>
              <a:rPr lang="ru-RU" sz="1600" b="1" dirty="0" err="1" smtClean="0"/>
              <a:t>з</a:t>
            </a:r>
            <a:r>
              <a:rPr lang="ru-RU" sz="1600" b="1" dirty="0" smtClean="0"/>
              <a:t> приводу </a:t>
            </a:r>
            <a:r>
              <a:rPr lang="ru-RU" sz="1600" b="1" dirty="0" err="1" smtClean="0"/>
              <a:t>рекомендацій</a:t>
            </a:r>
            <a:r>
              <a:rPr lang="ru-RU" sz="1600" b="1" dirty="0" smtClean="0"/>
              <a:t> </a:t>
            </a:r>
            <a:r>
              <a:rPr lang="ru-RU" sz="1600" b="1" dirty="0" err="1" smtClean="0"/>
              <a:t>парламентських</a:t>
            </a:r>
            <a:r>
              <a:rPr lang="ru-RU" sz="1600" b="1" dirty="0" smtClean="0"/>
              <a:t> </a:t>
            </a:r>
            <a:r>
              <a:rPr lang="ru-RU" sz="1600" b="1" dirty="0" err="1" smtClean="0"/>
              <a:t>слухань</a:t>
            </a:r>
            <a:r>
              <a:rPr lang="ru-RU" sz="1600" b="1" dirty="0" smtClean="0"/>
              <a:t> про </a:t>
            </a:r>
            <a:r>
              <a:rPr lang="ru-RU" sz="1600" b="1" dirty="0" err="1" smtClean="0"/>
              <a:t>співробітництво</a:t>
            </a:r>
            <a:r>
              <a:rPr lang="ru-RU" sz="1600" b="1" dirty="0" smtClean="0"/>
              <a:t> </a:t>
            </a:r>
            <a:r>
              <a:rPr lang="ru-RU" sz="1600" b="1" dirty="0" err="1" smtClean="0"/>
              <a:t>України</a:t>
            </a:r>
            <a:r>
              <a:rPr lang="ru-RU" sz="1600" b="1" dirty="0" smtClean="0"/>
              <a:t> та ЄС, </a:t>
            </a:r>
            <a:r>
              <a:rPr lang="ru-RU" sz="1600" b="1" dirty="0" err="1" smtClean="0"/>
              <a:t>ухваленій</a:t>
            </a:r>
            <a:r>
              <a:rPr lang="ru-RU" sz="1600" b="1" dirty="0" smtClean="0"/>
              <a:t> 28 листопада 2002 року, </a:t>
            </a:r>
            <a:r>
              <a:rPr lang="ru-RU" sz="1600" b="1" dirty="0" err="1" smtClean="0"/>
              <a:t>Заяві</a:t>
            </a:r>
            <a:r>
              <a:rPr lang="ru-RU" sz="1600" b="1" dirty="0" smtClean="0"/>
              <a:t> </a:t>
            </a:r>
            <a:r>
              <a:rPr lang="ru-RU" sz="1600" b="1" dirty="0" err="1" smtClean="0"/>
              <a:t>Верховної</a:t>
            </a:r>
            <a:r>
              <a:rPr lang="ru-RU" sz="1600" b="1" dirty="0" smtClean="0"/>
              <a:t> Ради </a:t>
            </a:r>
            <a:r>
              <a:rPr lang="ru-RU" sz="1600" b="1" dirty="0" err="1" smtClean="0"/>
              <a:t>України</a:t>
            </a:r>
            <a:r>
              <a:rPr lang="ru-RU" sz="1600" b="1" dirty="0" smtClean="0"/>
              <a:t> </a:t>
            </a:r>
            <a:r>
              <a:rPr lang="ru-RU" sz="1600" b="1" dirty="0" err="1" smtClean="0"/>
              <a:t>від</a:t>
            </a:r>
            <a:r>
              <a:rPr lang="ru-RU" sz="1600" b="1" dirty="0" smtClean="0"/>
              <a:t> 22 лютого 2007 року </a:t>
            </a:r>
            <a:r>
              <a:rPr lang="ru-RU" sz="1600" b="1" dirty="0" err="1" smtClean="0"/>
              <a:t>з</a:t>
            </a:r>
            <a:r>
              <a:rPr lang="ru-RU" sz="1600" b="1" dirty="0" smtClean="0"/>
              <a:t> приводу </a:t>
            </a:r>
            <a:r>
              <a:rPr lang="ru-RU" sz="1600" b="1" dirty="0" err="1" smtClean="0"/>
              <a:t>підготовки</a:t>
            </a:r>
            <a:r>
              <a:rPr lang="ru-RU" sz="1600" b="1" dirty="0" smtClean="0"/>
              <a:t> до початку </a:t>
            </a:r>
            <a:r>
              <a:rPr lang="ru-RU" sz="1600" b="1" dirty="0" err="1" smtClean="0"/>
              <a:t>переговорів</a:t>
            </a:r>
            <a:r>
              <a:rPr lang="ru-RU" sz="1600" b="1" dirty="0" smtClean="0"/>
              <a:t> </a:t>
            </a:r>
            <a:r>
              <a:rPr lang="ru-RU" sz="1600" b="1" dirty="0" err="1" smtClean="0"/>
              <a:t>щодо</a:t>
            </a:r>
            <a:r>
              <a:rPr lang="ru-RU" sz="1600" b="1" dirty="0" smtClean="0"/>
              <a:t> </a:t>
            </a:r>
            <a:r>
              <a:rPr lang="ru-RU" sz="1600" b="1" dirty="0" err="1" smtClean="0"/>
              <a:t>нової</a:t>
            </a:r>
            <a:r>
              <a:rPr lang="ru-RU" sz="1600" b="1" dirty="0" smtClean="0"/>
              <a:t> угоди </a:t>
            </a:r>
            <a:r>
              <a:rPr lang="ru-RU" sz="1600" b="1" dirty="0" err="1" smtClean="0"/>
              <a:t>між</a:t>
            </a:r>
            <a:r>
              <a:rPr lang="ru-RU" sz="1600" b="1" dirty="0" smtClean="0"/>
              <a:t> </a:t>
            </a:r>
            <a:r>
              <a:rPr lang="ru-RU" sz="1600" b="1" dirty="0" err="1" smtClean="0"/>
              <a:t>Україною</a:t>
            </a:r>
            <a:r>
              <a:rPr lang="ru-RU" sz="1600" b="1" dirty="0" smtClean="0"/>
              <a:t> та ЄС, а </a:t>
            </a:r>
            <a:r>
              <a:rPr lang="ru-RU" sz="1600" b="1" dirty="0" err="1" smtClean="0"/>
              <a:t>також</a:t>
            </a:r>
            <a:r>
              <a:rPr lang="ru-RU" sz="1600" b="1" dirty="0" smtClean="0"/>
              <a:t> </a:t>
            </a:r>
            <a:r>
              <a:rPr lang="ru-RU" sz="1600" b="1" dirty="0" err="1" smtClean="0"/>
              <a:t>Постанові</a:t>
            </a:r>
            <a:r>
              <a:rPr lang="ru-RU" sz="1600" b="1" dirty="0" smtClean="0"/>
              <a:t> </a:t>
            </a:r>
            <a:r>
              <a:rPr lang="ru-RU" sz="1600" b="1" dirty="0" err="1" smtClean="0"/>
              <a:t>Верховної</a:t>
            </a:r>
            <a:r>
              <a:rPr lang="ru-RU" sz="1600" b="1" dirty="0" smtClean="0"/>
              <a:t> Ради </a:t>
            </a:r>
            <a:r>
              <a:rPr lang="ru-RU" sz="1600" b="1" dirty="0" err="1" smtClean="0"/>
              <a:t>України</a:t>
            </a:r>
            <a:r>
              <a:rPr lang="ru-RU" sz="1600" b="1" dirty="0" smtClean="0"/>
              <a:t> </a:t>
            </a:r>
            <a:r>
              <a:rPr lang="ru-RU" sz="1600" b="1" dirty="0" err="1" smtClean="0"/>
              <a:t>з</a:t>
            </a:r>
            <a:r>
              <a:rPr lang="ru-RU" sz="1600" b="1" dirty="0" smtClean="0"/>
              <a:t> приводу </a:t>
            </a:r>
            <a:r>
              <a:rPr lang="ru-RU" sz="1600" b="1" dirty="0" err="1" smtClean="0"/>
              <a:t>рекомендацій</a:t>
            </a:r>
            <a:r>
              <a:rPr lang="ru-RU" sz="1600" b="1" dirty="0" smtClean="0"/>
              <a:t> </a:t>
            </a:r>
            <a:r>
              <a:rPr lang="ru-RU" sz="1600" b="1" dirty="0" err="1" smtClean="0"/>
              <a:t>парламентських</a:t>
            </a:r>
            <a:r>
              <a:rPr lang="ru-RU" sz="1600" b="1" dirty="0" smtClean="0"/>
              <a:t> </a:t>
            </a:r>
            <a:r>
              <a:rPr lang="ru-RU" sz="1600" b="1" dirty="0" err="1" smtClean="0"/>
              <a:t>слухань</a:t>
            </a:r>
            <a:r>
              <a:rPr lang="ru-RU" sz="1600" b="1" dirty="0" smtClean="0"/>
              <a:t> про стан та </a:t>
            </a:r>
            <a:r>
              <a:rPr lang="ru-RU" sz="1600" b="1" dirty="0" err="1" smtClean="0"/>
              <a:t>перспективи</a:t>
            </a:r>
            <a:r>
              <a:rPr lang="ru-RU" sz="1600" b="1" dirty="0" smtClean="0"/>
              <a:t> </a:t>
            </a:r>
            <a:r>
              <a:rPr lang="ru-RU" sz="1600" b="1" dirty="0" err="1" smtClean="0"/>
              <a:t>розвитку</a:t>
            </a:r>
            <a:r>
              <a:rPr lang="ru-RU" sz="1600" b="1" dirty="0" smtClean="0"/>
              <a:t> </a:t>
            </a:r>
            <a:r>
              <a:rPr lang="ru-RU" sz="1600" b="1" dirty="0" err="1" smtClean="0"/>
              <a:t>економічних</a:t>
            </a:r>
            <a:r>
              <a:rPr lang="ru-RU" sz="1600" b="1" dirty="0" smtClean="0"/>
              <a:t> </a:t>
            </a:r>
            <a:r>
              <a:rPr lang="ru-RU" sz="1600" b="1" dirty="0" err="1" smtClean="0"/>
              <a:t>відносин</a:t>
            </a:r>
            <a:r>
              <a:rPr lang="ru-RU" sz="1600" b="1" dirty="0" smtClean="0"/>
              <a:t> </a:t>
            </a:r>
            <a:r>
              <a:rPr lang="ru-RU" sz="1600" b="1" dirty="0" err="1" smtClean="0"/>
              <a:t>України</a:t>
            </a:r>
            <a:r>
              <a:rPr lang="ru-RU" sz="1600" b="1" dirty="0" smtClean="0"/>
              <a:t> </a:t>
            </a:r>
            <a:r>
              <a:rPr lang="ru-RU" sz="1600" b="1" dirty="0" err="1" smtClean="0"/>
              <a:t>з</a:t>
            </a:r>
            <a:r>
              <a:rPr lang="ru-RU" sz="1600" b="1" dirty="0" smtClean="0"/>
              <a:t> ЄС та </a:t>
            </a:r>
            <a:r>
              <a:rPr lang="ru-RU" sz="1600" b="1" dirty="0" err="1" smtClean="0"/>
              <a:t>Митним</a:t>
            </a:r>
            <a:r>
              <a:rPr lang="ru-RU" sz="1600" b="1" dirty="0" smtClean="0"/>
              <a:t> союзом, </a:t>
            </a:r>
            <a:r>
              <a:rPr lang="ru-RU" sz="1600" b="1" dirty="0" err="1" smtClean="0"/>
              <a:t>ухваленій</a:t>
            </a:r>
            <a:r>
              <a:rPr lang="ru-RU" sz="1600" b="1" dirty="0" smtClean="0"/>
              <a:t> 19 </a:t>
            </a:r>
            <a:r>
              <a:rPr lang="ru-RU" sz="1600" b="1" dirty="0" err="1" smtClean="0"/>
              <a:t>травня</a:t>
            </a:r>
            <a:r>
              <a:rPr lang="ru-RU" sz="1600" b="1" dirty="0" smtClean="0"/>
              <a:t> 2011 року.</a:t>
            </a:r>
            <a:endParaRPr lang="ru-RU" sz="16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3"/>
            <a:ext cx="4919472" cy="348916"/>
          </a:xfrm>
        </p:spPr>
        <p:txBody>
          <a:bodyPr>
            <a:normAutofit fontScale="92500" lnSpcReduction="20000"/>
          </a:bodyPr>
          <a:lstStyle/>
          <a:p>
            <a:r>
              <a:rPr lang="ru-RU" dirty="0" smtClean="0"/>
              <a:t>ВС50422</a:t>
            </a:r>
            <a:endParaRPr lang="en-US" dirty="0"/>
          </a:p>
        </p:txBody>
      </p:sp>
      <p:pic>
        <p:nvPicPr>
          <p:cNvPr id="8" name="Содержимое 7" descr="img403.jpg"/>
          <p:cNvPicPr>
            <a:picLocks noGrp="1" noChangeAspect="1"/>
          </p:cNvPicPr>
          <p:nvPr>
            <p:ph sz="half" idx="2"/>
          </p:nvPr>
        </p:nvPicPr>
        <p:blipFill>
          <a:blip r:embed="rId2" cstate="screen"/>
          <a:stretch>
            <a:fillRect/>
          </a:stretch>
        </p:blipFill>
        <p:spPr>
          <a:xfrm>
            <a:off x="2023350" y="1738311"/>
            <a:ext cx="3466852"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311442"/>
            <a:ext cx="4919472" cy="433137"/>
          </a:xfrm>
        </p:spPr>
        <p:txBody>
          <a:bodyPr/>
          <a:lstStyle/>
          <a:p>
            <a:r>
              <a:rPr lang="ru-RU" dirty="0" smtClean="0"/>
              <a:t>                                         ВА678446</a:t>
            </a:r>
            <a:endParaRPr lang="en-US" dirty="0"/>
          </a:p>
        </p:txBody>
      </p:sp>
      <p:pic>
        <p:nvPicPr>
          <p:cNvPr id="9" name="Содержимое 8" descr="img405.jpg"/>
          <p:cNvPicPr>
            <a:picLocks noGrp="1" noChangeAspect="1"/>
          </p:cNvPicPr>
          <p:nvPr>
            <p:ph sz="quarter" idx="4"/>
          </p:nvPr>
        </p:nvPicPr>
        <p:blipFill>
          <a:blip r:embed="rId3" cstate="screen"/>
          <a:stretch>
            <a:fillRect/>
          </a:stretch>
        </p:blipFill>
        <p:spPr>
          <a:xfrm>
            <a:off x="6522998" y="1822533"/>
            <a:ext cx="3674435"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1105" y="2255999"/>
            <a:ext cx="11321716" cy="3013832"/>
          </a:xfrm>
        </p:spPr>
        <p:txBody>
          <a:bodyPr rtlCol="0">
            <a:normAutofit/>
          </a:bodyPr>
          <a:lstStyle/>
          <a:p>
            <a:r>
              <a:rPr lang="ru-RU" sz="1600" b="1" dirty="0" err="1" smtClean="0"/>
              <a:t>Після</a:t>
            </a:r>
            <a:r>
              <a:rPr lang="ru-RU" sz="1600" b="1" dirty="0" smtClean="0"/>
              <a:t> перемоги в </a:t>
            </a:r>
            <a:r>
              <a:rPr lang="ru-RU" sz="1600" b="1" dirty="0" err="1" smtClean="0"/>
              <a:t>Україні</a:t>
            </a:r>
            <a:r>
              <a:rPr lang="ru-RU" sz="1600" b="1" dirty="0" smtClean="0"/>
              <a:t> </a:t>
            </a:r>
            <a:r>
              <a:rPr lang="ru-RU" sz="1600" b="1" dirty="0" err="1" smtClean="0"/>
              <a:t>Революції</a:t>
            </a:r>
            <a:r>
              <a:rPr lang="ru-RU" sz="1600" b="1" dirty="0" smtClean="0"/>
              <a:t> </a:t>
            </a:r>
            <a:r>
              <a:rPr lang="ru-RU" sz="1600" b="1" dirty="0" err="1" smtClean="0"/>
              <a:t>Гідності</a:t>
            </a:r>
            <a:r>
              <a:rPr lang="ru-RU" sz="1600" b="1" dirty="0" smtClean="0"/>
              <a:t>, 13 </a:t>
            </a:r>
            <a:r>
              <a:rPr lang="ru-RU" sz="1600" b="1" dirty="0" err="1" smtClean="0"/>
              <a:t>березня</a:t>
            </a:r>
            <a:r>
              <a:rPr lang="ru-RU" sz="1600" b="1" dirty="0" smtClean="0"/>
              <a:t> 2014 року </a:t>
            </a:r>
            <a:r>
              <a:rPr lang="ru-RU" sz="1600" b="1" dirty="0" err="1" smtClean="0"/>
              <a:t>Верховна</a:t>
            </a:r>
            <a:r>
              <a:rPr lang="ru-RU" sz="1600" b="1" dirty="0" smtClean="0"/>
              <a:t> Рада </a:t>
            </a:r>
            <a:r>
              <a:rPr lang="ru-RU" sz="1600" b="1" dirty="0" err="1" smtClean="0"/>
              <a:t>України</a:t>
            </a:r>
            <a:r>
              <a:rPr lang="ru-RU" sz="1600" b="1" dirty="0" smtClean="0"/>
              <a:t> </a:t>
            </a:r>
            <a:r>
              <a:rPr lang="ru-RU" sz="1600" b="1" dirty="0" err="1" smtClean="0"/>
              <a:t>прийняла</a:t>
            </a:r>
            <a:r>
              <a:rPr lang="ru-RU" sz="1600" b="1" dirty="0" smtClean="0"/>
              <a:t> Постанову «Про </a:t>
            </a:r>
            <a:r>
              <a:rPr lang="ru-RU" sz="1600" b="1" dirty="0" err="1" smtClean="0"/>
              <a:t>підтвердження</a:t>
            </a:r>
            <a:r>
              <a:rPr lang="ru-RU" sz="1600" b="1" dirty="0" smtClean="0"/>
              <a:t> курсу </a:t>
            </a:r>
            <a:r>
              <a:rPr lang="ru-RU" sz="1600" b="1" dirty="0" err="1" smtClean="0"/>
              <a:t>України</a:t>
            </a:r>
            <a:r>
              <a:rPr lang="ru-RU" sz="1600" b="1" dirty="0" smtClean="0"/>
              <a:t> на </a:t>
            </a:r>
            <a:r>
              <a:rPr lang="ru-RU" sz="1600" b="1" dirty="0" err="1" smtClean="0"/>
              <a:t>інтеграцію</a:t>
            </a:r>
            <a:r>
              <a:rPr lang="ru-RU" sz="1600" b="1" dirty="0" smtClean="0"/>
              <a:t> до </a:t>
            </a:r>
            <a:r>
              <a:rPr lang="ru-RU" sz="1600" b="1" dirty="0" err="1" smtClean="0"/>
              <a:t>Європейського</a:t>
            </a:r>
            <a:r>
              <a:rPr lang="ru-RU" sz="1600" b="1" dirty="0" smtClean="0"/>
              <a:t> Союзу та </a:t>
            </a:r>
            <a:r>
              <a:rPr lang="ru-RU" sz="1600" b="1" dirty="0" err="1" smtClean="0"/>
              <a:t>першочергові</a:t>
            </a:r>
            <a:r>
              <a:rPr lang="ru-RU" sz="1600" b="1" dirty="0" smtClean="0"/>
              <a:t> заходи у </a:t>
            </a:r>
            <a:r>
              <a:rPr lang="ru-RU" sz="1600" b="1" dirty="0" err="1" smtClean="0"/>
              <a:t>цьому</a:t>
            </a:r>
            <a:r>
              <a:rPr lang="ru-RU" sz="1600" b="1" dirty="0" smtClean="0"/>
              <a:t> </a:t>
            </a:r>
            <a:r>
              <a:rPr lang="ru-RU" sz="1600" b="1" dirty="0" err="1" smtClean="0"/>
              <a:t>напрямі</a:t>
            </a:r>
            <a:r>
              <a:rPr lang="ru-RU" sz="1600" b="1" dirty="0" smtClean="0"/>
              <a:t>», </a:t>
            </a:r>
            <a:r>
              <a:rPr lang="ru-RU" sz="1600" b="1" dirty="0" err="1" smtClean="0"/>
              <a:t>якою</a:t>
            </a:r>
            <a:r>
              <a:rPr lang="ru-RU" sz="1600" b="1" dirty="0" smtClean="0"/>
              <a:t> </a:t>
            </a:r>
            <a:r>
              <a:rPr lang="ru-RU" sz="1600" b="1" dirty="0" err="1" smtClean="0"/>
              <a:t>підтверджується</a:t>
            </a:r>
            <a:r>
              <a:rPr lang="ru-RU" sz="1600" b="1" dirty="0" smtClean="0"/>
              <a:t> </a:t>
            </a:r>
            <a:r>
              <a:rPr lang="ru-RU" sz="1600" b="1" dirty="0" err="1" smtClean="0"/>
              <a:t>незворотність</a:t>
            </a:r>
            <a:r>
              <a:rPr lang="ru-RU" sz="1600" b="1" dirty="0" smtClean="0"/>
              <a:t> курсу </a:t>
            </a:r>
            <a:r>
              <a:rPr lang="ru-RU" sz="1600" b="1" dirty="0" err="1" smtClean="0"/>
              <a:t>України</a:t>
            </a:r>
            <a:r>
              <a:rPr lang="ru-RU" sz="1600" b="1" dirty="0" smtClean="0"/>
              <a:t> на </a:t>
            </a:r>
            <a:r>
              <a:rPr lang="ru-RU" sz="1600" b="1" dirty="0" err="1" smtClean="0"/>
              <a:t>європейську</a:t>
            </a:r>
            <a:r>
              <a:rPr lang="ru-RU" sz="1600" b="1" dirty="0" smtClean="0"/>
              <a:t> </a:t>
            </a:r>
            <a:r>
              <a:rPr lang="ru-RU" sz="1600" b="1" dirty="0" err="1" smtClean="0"/>
              <a:t>інтеграцію</a:t>
            </a:r>
            <a:r>
              <a:rPr lang="ru-RU" sz="1600" b="1" dirty="0" smtClean="0"/>
              <a:t>, метою </a:t>
            </a:r>
            <a:r>
              <a:rPr lang="ru-RU" sz="1600" b="1" dirty="0" err="1" smtClean="0"/>
              <a:t>якої</a:t>
            </a:r>
            <a:r>
              <a:rPr lang="ru-RU" sz="1600" b="1" dirty="0" smtClean="0"/>
              <a:t> </a:t>
            </a:r>
            <a:r>
              <a:rPr lang="ru-RU" sz="1600" b="1" dirty="0" err="1" smtClean="0"/>
              <a:t>є</a:t>
            </a:r>
            <a:r>
              <a:rPr lang="ru-RU" sz="1600" b="1" dirty="0" smtClean="0"/>
              <a:t> </a:t>
            </a:r>
            <a:r>
              <a:rPr lang="ru-RU" sz="1600" b="1" dirty="0" err="1" smtClean="0"/>
              <a:t>набуття</a:t>
            </a:r>
            <a:r>
              <a:rPr lang="ru-RU" sz="1600" b="1" dirty="0" smtClean="0"/>
              <a:t> членства в </a:t>
            </a:r>
            <a:r>
              <a:rPr lang="ru-RU" sz="1600" b="1" dirty="0" err="1" smtClean="0"/>
              <a:t>Європейському</a:t>
            </a:r>
            <a:r>
              <a:rPr lang="ru-RU" sz="1600" b="1" dirty="0" smtClean="0"/>
              <a:t> </a:t>
            </a:r>
            <a:r>
              <a:rPr lang="ru-RU" sz="1600" b="1" dirty="0" err="1" smtClean="0"/>
              <a:t>Союзі</a:t>
            </a:r>
            <a:r>
              <a:rPr lang="ru-RU" sz="1600" b="1" dirty="0" smtClean="0"/>
              <a:t>.  </a:t>
            </a:r>
            <a:r>
              <a:rPr lang="ru-RU" sz="1600" b="1" dirty="0" err="1" smtClean="0"/>
              <a:t>Було</a:t>
            </a:r>
            <a:r>
              <a:rPr lang="ru-RU" sz="1600" b="1" dirty="0" smtClean="0"/>
              <a:t> </a:t>
            </a:r>
            <a:r>
              <a:rPr lang="ru-RU" sz="1600" b="1" dirty="0" err="1" smtClean="0"/>
              <a:t>також</a:t>
            </a:r>
            <a:r>
              <a:rPr lang="ru-RU" sz="1600" b="1" dirty="0" smtClean="0"/>
              <a:t> </a:t>
            </a:r>
            <a:r>
              <a:rPr lang="ru-RU" sz="1600" b="1" dirty="0" err="1" smtClean="0"/>
              <a:t>відзначено</a:t>
            </a:r>
            <a:r>
              <a:rPr lang="ru-RU" sz="1600" b="1" dirty="0" smtClean="0"/>
              <a:t>, </a:t>
            </a:r>
            <a:r>
              <a:rPr lang="ru-RU" sz="1600" b="1" dirty="0" err="1" smtClean="0"/>
              <a:t>що</a:t>
            </a:r>
            <a:r>
              <a:rPr lang="ru-RU" sz="1600" b="1" dirty="0" smtClean="0"/>
              <a:t> </a:t>
            </a:r>
            <a:r>
              <a:rPr lang="ru-RU" sz="1600" b="1" dirty="0" err="1" smtClean="0"/>
              <a:t>Україна</a:t>
            </a:r>
            <a:r>
              <a:rPr lang="ru-RU" sz="1600" b="1" dirty="0" smtClean="0"/>
              <a:t> як </a:t>
            </a:r>
            <a:r>
              <a:rPr lang="ru-RU" sz="1600" b="1" dirty="0" err="1" smtClean="0"/>
              <a:t>європейська</a:t>
            </a:r>
            <a:r>
              <a:rPr lang="ru-RU" sz="1600" b="1" dirty="0" smtClean="0"/>
              <a:t> держава, яка </a:t>
            </a:r>
            <a:r>
              <a:rPr lang="ru-RU" sz="1600" b="1" dirty="0" err="1" smtClean="0"/>
              <a:t>поділяє</a:t>
            </a:r>
            <a:r>
              <a:rPr lang="ru-RU" sz="1600" b="1" dirty="0" smtClean="0"/>
              <a:t> </a:t>
            </a:r>
            <a:r>
              <a:rPr lang="ru-RU" sz="1600" b="1" dirty="0" err="1" smtClean="0"/>
              <a:t>спільну</a:t>
            </a:r>
            <a:r>
              <a:rPr lang="ru-RU" sz="1600" b="1" dirty="0" smtClean="0"/>
              <a:t> </a:t>
            </a:r>
            <a:r>
              <a:rPr lang="ru-RU" sz="1600" b="1" dirty="0" err="1" smtClean="0"/>
              <a:t>історію</a:t>
            </a:r>
            <a:r>
              <a:rPr lang="ru-RU" sz="1600" b="1" dirty="0" smtClean="0"/>
              <a:t> та </a:t>
            </a:r>
            <a:r>
              <a:rPr lang="ru-RU" sz="1600" b="1" dirty="0" err="1" smtClean="0"/>
              <a:t>цінності</a:t>
            </a:r>
            <a:r>
              <a:rPr lang="ru-RU" sz="1600" b="1" dirty="0" smtClean="0"/>
              <a:t> </a:t>
            </a:r>
            <a:r>
              <a:rPr lang="ru-RU" sz="1600" b="1" dirty="0" err="1" smtClean="0"/>
              <a:t>з</a:t>
            </a:r>
            <a:r>
              <a:rPr lang="ru-RU" sz="1600" b="1" dirty="0" smtClean="0"/>
              <a:t> </a:t>
            </a:r>
            <a:r>
              <a:rPr lang="ru-RU" sz="1600" b="1" dirty="0" err="1" smtClean="0"/>
              <a:t>країнами</a:t>
            </a:r>
            <a:r>
              <a:rPr lang="ru-RU" sz="1600" b="1" dirty="0" smtClean="0"/>
              <a:t> </a:t>
            </a:r>
            <a:r>
              <a:rPr lang="ru-RU" sz="1600" b="1" dirty="0" err="1" smtClean="0"/>
              <a:t>Європейського</a:t>
            </a:r>
            <a:r>
              <a:rPr lang="ru-RU" sz="1600" b="1" dirty="0" smtClean="0"/>
              <a:t> Союзу, </a:t>
            </a:r>
            <a:r>
              <a:rPr lang="ru-RU" sz="1600" b="1" dirty="0" err="1" smtClean="0"/>
              <a:t>має</a:t>
            </a:r>
            <a:r>
              <a:rPr lang="ru-RU" sz="1600" b="1" dirty="0" smtClean="0"/>
              <a:t> право подати заявку на </a:t>
            </a:r>
            <a:r>
              <a:rPr lang="ru-RU" sz="1600" b="1" dirty="0" err="1" smtClean="0"/>
              <a:t>набуття</a:t>
            </a:r>
            <a:r>
              <a:rPr lang="ru-RU" sz="1600" b="1" dirty="0" smtClean="0"/>
              <a:t> членства у </a:t>
            </a:r>
            <a:r>
              <a:rPr lang="ru-RU" sz="1600" b="1" dirty="0" err="1" smtClean="0"/>
              <a:t>Європейському</a:t>
            </a:r>
            <a:r>
              <a:rPr lang="ru-RU" sz="1600" b="1" dirty="0" smtClean="0"/>
              <a:t> </a:t>
            </a:r>
            <a:r>
              <a:rPr lang="ru-RU" sz="1600" b="1" dirty="0" err="1" smtClean="0"/>
              <a:t>Союзі</a:t>
            </a:r>
            <a:r>
              <a:rPr lang="ru-RU" sz="1600" b="1" dirty="0" smtClean="0"/>
              <a:t> </a:t>
            </a:r>
            <a:r>
              <a:rPr lang="ru-RU" sz="1600" b="1" dirty="0" err="1" smtClean="0"/>
              <a:t>відповідно</a:t>
            </a:r>
            <a:r>
              <a:rPr lang="ru-RU" sz="1600" b="1" dirty="0" smtClean="0"/>
              <a:t> до </a:t>
            </a:r>
            <a:r>
              <a:rPr lang="ru-RU" sz="1600" b="1" dirty="0" err="1" smtClean="0">
                <a:hlinkClick r:id="rId2"/>
              </a:rPr>
              <a:t>статті</a:t>
            </a:r>
            <a:r>
              <a:rPr lang="ru-RU" sz="1600" b="1" dirty="0" smtClean="0">
                <a:hlinkClick r:id="rId2"/>
              </a:rPr>
              <a:t> 49 Договору про </a:t>
            </a:r>
            <a:r>
              <a:rPr lang="ru-RU" sz="1600" b="1" dirty="0" err="1" smtClean="0">
                <a:hlinkClick r:id="rId2"/>
              </a:rPr>
              <a:t>Європейський</a:t>
            </a:r>
            <a:r>
              <a:rPr lang="ru-RU" sz="1600" b="1" dirty="0" smtClean="0">
                <a:hlinkClick r:id="rId2"/>
              </a:rPr>
              <a:t> Союз</a:t>
            </a:r>
            <a:r>
              <a:rPr lang="ru-RU" sz="1600" b="1" dirty="0" smtClean="0"/>
              <a:t>. </a:t>
            </a:r>
            <a:r>
              <a:rPr lang="ru-RU" sz="1600" b="1" dirty="0" err="1" smtClean="0"/>
              <a:t>Цією</a:t>
            </a:r>
            <a:r>
              <a:rPr lang="ru-RU" sz="1600" b="1" dirty="0" smtClean="0"/>
              <a:t> </a:t>
            </a:r>
            <a:r>
              <a:rPr lang="ru-RU" sz="1600" b="1" dirty="0" err="1" smtClean="0"/>
              <a:t>Постановою</a:t>
            </a:r>
            <a:r>
              <a:rPr lang="ru-RU" sz="1600" b="1" dirty="0" smtClean="0"/>
              <a:t> </a:t>
            </a:r>
            <a:r>
              <a:rPr lang="ru-RU" sz="1600" b="1" dirty="0" err="1" smtClean="0"/>
              <a:t>Верховна</a:t>
            </a:r>
            <a:r>
              <a:rPr lang="ru-RU" sz="1600" b="1" dirty="0" smtClean="0"/>
              <a:t> Рада </a:t>
            </a:r>
            <a:r>
              <a:rPr lang="ru-RU" sz="1600" b="1" dirty="0" err="1" smtClean="0"/>
              <a:t>України</a:t>
            </a:r>
            <a:r>
              <a:rPr lang="ru-RU" sz="1600" b="1" dirty="0" smtClean="0"/>
              <a:t> </a:t>
            </a:r>
            <a:r>
              <a:rPr lang="ru-RU" sz="1600" b="1" dirty="0" err="1" smtClean="0"/>
              <a:t>рекомендувала</a:t>
            </a:r>
            <a:r>
              <a:rPr lang="ru-RU" sz="1600" b="1" dirty="0" smtClean="0"/>
              <a:t> </a:t>
            </a:r>
            <a:r>
              <a:rPr lang="ru-RU" sz="1600" b="1" dirty="0" err="1" smtClean="0"/>
              <a:t>Виконуючому</a:t>
            </a:r>
            <a:r>
              <a:rPr lang="ru-RU" sz="1600" b="1" dirty="0" smtClean="0"/>
              <a:t> </a:t>
            </a:r>
            <a:r>
              <a:rPr lang="ru-RU" sz="1600" b="1" dirty="0" err="1" smtClean="0"/>
              <a:t>обов’язки</a:t>
            </a:r>
            <a:r>
              <a:rPr lang="ru-RU" sz="1600" b="1" dirty="0" smtClean="0"/>
              <a:t> Президента </a:t>
            </a:r>
            <a:r>
              <a:rPr lang="ru-RU" sz="1600" b="1" dirty="0" err="1" smtClean="0"/>
              <a:t>України</a:t>
            </a:r>
            <a:r>
              <a:rPr lang="ru-RU" sz="1600" b="1" dirty="0" smtClean="0"/>
              <a:t> та </a:t>
            </a:r>
            <a:r>
              <a:rPr lang="ru-RU" sz="1600" b="1" dirty="0" err="1" smtClean="0"/>
              <a:t>Кабінету</a:t>
            </a:r>
            <a:r>
              <a:rPr lang="ru-RU" sz="1600" b="1" dirty="0" smtClean="0"/>
              <a:t> </a:t>
            </a:r>
            <a:r>
              <a:rPr lang="ru-RU" sz="1600" b="1" dirty="0" err="1" smtClean="0"/>
              <a:t>Міністрів</a:t>
            </a:r>
            <a:r>
              <a:rPr lang="ru-RU" sz="1600" b="1" dirty="0" smtClean="0"/>
              <a:t> </a:t>
            </a:r>
            <a:r>
              <a:rPr lang="ru-RU" sz="1600" b="1" dirty="0" err="1" smtClean="0"/>
              <a:t>України</a:t>
            </a:r>
            <a:r>
              <a:rPr lang="ru-RU" sz="1600" b="1" dirty="0" smtClean="0"/>
              <a:t>  низку </a:t>
            </a:r>
            <a:r>
              <a:rPr lang="ru-RU" sz="1600" b="1" dirty="0" err="1" smtClean="0"/>
              <a:t>першочергових</a:t>
            </a:r>
            <a:r>
              <a:rPr lang="ru-RU" sz="1600" b="1" dirty="0" smtClean="0"/>
              <a:t> </a:t>
            </a:r>
            <a:r>
              <a:rPr lang="ru-RU" sz="1600" b="1" dirty="0" err="1" smtClean="0"/>
              <a:t>кроків</a:t>
            </a:r>
            <a:r>
              <a:rPr lang="ru-RU" sz="1600" b="1" dirty="0" smtClean="0"/>
              <a:t> у </a:t>
            </a:r>
            <a:r>
              <a:rPr lang="ru-RU" sz="1600" b="1" dirty="0" err="1" smtClean="0"/>
              <a:t>сфері</a:t>
            </a:r>
            <a:r>
              <a:rPr lang="ru-RU" sz="1600" b="1" dirty="0" smtClean="0"/>
              <a:t> </a:t>
            </a:r>
            <a:r>
              <a:rPr lang="ru-RU" sz="1600" b="1" dirty="0" err="1" smtClean="0"/>
              <a:t>європейської</a:t>
            </a:r>
            <a:r>
              <a:rPr lang="ru-RU" sz="1600" b="1" dirty="0" smtClean="0"/>
              <a:t> </a:t>
            </a:r>
            <a:r>
              <a:rPr lang="ru-RU" sz="1600" b="1" dirty="0" err="1" smtClean="0"/>
              <a:t>інтеграції</a:t>
            </a:r>
            <a:r>
              <a:rPr lang="ru-RU" sz="1600" b="1" dirty="0" smtClean="0"/>
              <a:t>, </a:t>
            </a:r>
            <a:r>
              <a:rPr lang="ru-RU" sz="1600" b="1" dirty="0" err="1" smtClean="0"/>
              <a:t>передусім</a:t>
            </a:r>
            <a:r>
              <a:rPr lang="ru-RU" sz="1600" b="1" dirty="0" smtClean="0"/>
              <a:t> </a:t>
            </a:r>
            <a:r>
              <a:rPr lang="ru-RU" sz="1600" b="1" dirty="0" err="1" smtClean="0"/>
              <a:t>у</a:t>
            </a:r>
            <a:r>
              <a:rPr lang="ru-RU" sz="1600" b="1" dirty="0" smtClean="0"/>
              <a:t> </a:t>
            </a:r>
            <a:r>
              <a:rPr lang="ru-RU" sz="1600" b="1" dirty="0" err="1" smtClean="0"/>
              <a:t>контексті</a:t>
            </a:r>
            <a:r>
              <a:rPr lang="ru-RU" sz="1600" b="1" dirty="0" smtClean="0"/>
              <a:t> </a:t>
            </a:r>
            <a:r>
              <a:rPr lang="ru-RU" sz="1600" b="1" dirty="0" err="1" smtClean="0"/>
              <a:t>укладення</a:t>
            </a:r>
            <a:r>
              <a:rPr lang="ru-RU" sz="1600" b="1" dirty="0" smtClean="0"/>
              <a:t> Угоди про </a:t>
            </a:r>
            <a:r>
              <a:rPr lang="ru-RU" sz="1600" b="1" dirty="0" err="1" smtClean="0"/>
              <a:t>асоціацію</a:t>
            </a:r>
            <a:r>
              <a:rPr lang="ru-RU" sz="1600" b="1" dirty="0" smtClean="0"/>
              <a:t> </a:t>
            </a:r>
            <a:r>
              <a:rPr lang="ru-RU" sz="1600" b="1" dirty="0" err="1" smtClean="0"/>
              <a:t>між</a:t>
            </a:r>
            <a:r>
              <a:rPr lang="ru-RU" sz="1600" b="1" dirty="0" smtClean="0"/>
              <a:t> </a:t>
            </a:r>
            <a:r>
              <a:rPr lang="ru-RU" sz="1600" b="1" dirty="0" err="1" smtClean="0"/>
              <a:t>Україною</a:t>
            </a:r>
            <a:r>
              <a:rPr lang="ru-RU" sz="1600" b="1" dirty="0" smtClean="0"/>
              <a:t> та ЄС</a:t>
            </a:r>
            <a:br>
              <a:rPr lang="ru-RU" sz="1600" b="1" dirty="0" smtClean="0"/>
            </a:br>
            <a:endParaRPr lang="ru-RU" sz="16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80"/>
            <a:ext cx="4919472" cy="505326"/>
          </a:xfrm>
        </p:spPr>
        <p:txBody>
          <a:bodyPr/>
          <a:lstStyle/>
          <a:p>
            <a:r>
              <a:rPr lang="ru-RU" dirty="0" smtClean="0"/>
              <a:t>ВА677607</a:t>
            </a:r>
            <a:endParaRPr lang="en-US" dirty="0"/>
          </a:p>
        </p:txBody>
      </p:sp>
      <p:pic>
        <p:nvPicPr>
          <p:cNvPr id="7" name="Содержимое 6" descr="img411.jpg"/>
          <p:cNvPicPr>
            <a:picLocks noGrp="1" noChangeAspect="1"/>
          </p:cNvPicPr>
          <p:nvPr>
            <p:ph sz="half" idx="2"/>
          </p:nvPr>
        </p:nvPicPr>
        <p:blipFill>
          <a:blip r:embed="rId2" cstate="screen"/>
          <a:stretch>
            <a:fillRect/>
          </a:stretch>
        </p:blipFill>
        <p:spPr>
          <a:xfrm>
            <a:off x="2040389" y="1834564"/>
            <a:ext cx="3552157" cy="4824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75347"/>
            <a:ext cx="4919472" cy="505327"/>
          </a:xfrm>
        </p:spPr>
        <p:txBody>
          <a:bodyPr/>
          <a:lstStyle/>
          <a:p>
            <a:r>
              <a:rPr lang="ru-RU" dirty="0" smtClean="0"/>
              <a:t>                                         ВА740449</a:t>
            </a:r>
            <a:endParaRPr lang="en-US" dirty="0"/>
          </a:p>
        </p:txBody>
      </p:sp>
      <p:pic>
        <p:nvPicPr>
          <p:cNvPr id="8" name="Содержимое 7" descr="img412.jpg"/>
          <p:cNvPicPr>
            <a:picLocks noGrp="1" noChangeAspect="1"/>
          </p:cNvPicPr>
          <p:nvPr>
            <p:ph sz="quarter" idx="4"/>
          </p:nvPr>
        </p:nvPicPr>
        <p:blipFill>
          <a:blip r:embed="rId3" cstate="screen"/>
          <a:stretch>
            <a:fillRect/>
          </a:stretch>
        </p:blipFill>
        <p:spPr>
          <a:xfrm>
            <a:off x="6577755" y="1810501"/>
            <a:ext cx="3626053"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5326" y="2268030"/>
            <a:ext cx="11273590" cy="2881485"/>
          </a:xfrm>
        </p:spPr>
        <p:txBody>
          <a:bodyPr rtlCol="0">
            <a:normAutofit/>
          </a:bodyPr>
          <a:lstStyle/>
          <a:p>
            <a:r>
              <a:rPr lang="ru-RU" sz="1600" b="1" dirty="0" smtClean="0"/>
              <a:t>З </a:t>
            </a:r>
            <a:r>
              <a:rPr lang="ru-RU" sz="1600" b="1" dirty="0" err="1" smtClean="0"/>
              <a:t>підписанням</a:t>
            </a:r>
            <a:r>
              <a:rPr lang="ru-RU" sz="1600" b="1" dirty="0" smtClean="0"/>
              <a:t> та </a:t>
            </a:r>
            <a:r>
              <a:rPr lang="ru-RU" sz="1600" b="1" dirty="0" err="1" smtClean="0"/>
              <a:t>ратифікацією</a:t>
            </a:r>
            <a:r>
              <a:rPr lang="ru-RU" sz="1600" b="1" dirty="0" smtClean="0"/>
              <a:t> у 2014 </a:t>
            </a:r>
            <a:r>
              <a:rPr lang="ru-RU" sz="1600" b="1" dirty="0" err="1" smtClean="0"/>
              <a:t>році</a:t>
            </a:r>
            <a:r>
              <a:rPr lang="ru-RU" sz="1600" b="1" dirty="0" smtClean="0"/>
              <a:t> Угоди про </a:t>
            </a:r>
            <a:r>
              <a:rPr lang="ru-RU" sz="1600" b="1" dirty="0" err="1" smtClean="0"/>
              <a:t>асоціацію</a:t>
            </a:r>
            <a:r>
              <a:rPr lang="ru-RU" sz="1600" b="1" dirty="0" smtClean="0"/>
              <a:t> </a:t>
            </a:r>
            <a:r>
              <a:rPr lang="ru-RU" sz="1600" b="1" dirty="0" err="1" smtClean="0"/>
              <a:t>між</a:t>
            </a:r>
            <a:r>
              <a:rPr lang="ru-RU" sz="1600" b="1" dirty="0" smtClean="0"/>
              <a:t> </a:t>
            </a:r>
            <a:r>
              <a:rPr lang="ru-RU" sz="1600" b="1" dirty="0" err="1" smtClean="0"/>
              <a:t>Україною</a:t>
            </a:r>
            <a:r>
              <a:rPr lang="ru-RU" sz="1600" b="1" dirty="0" smtClean="0"/>
              <a:t> та ЄС </a:t>
            </a:r>
            <a:r>
              <a:rPr lang="ru-RU" sz="1600" b="1" dirty="0" err="1" smtClean="0"/>
              <a:t>відносини</a:t>
            </a:r>
            <a:r>
              <a:rPr lang="ru-RU" sz="1600" b="1" dirty="0" smtClean="0"/>
              <a:t> </a:t>
            </a:r>
            <a:r>
              <a:rPr lang="ru-RU" sz="1600" b="1" dirty="0" err="1" smtClean="0"/>
              <a:t>сторін</a:t>
            </a:r>
            <a:r>
              <a:rPr lang="ru-RU" sz="1600" b="1" dirty="0" smtClean="0"/>
              <a:t> почали </a:t>
            </a:r>
            <a:r>
              <a:rPr lang="ru-RU" sz="1600" b="1" dirty="0" err="1" smtClean="0"/>
              <a:t>розбудовуватися</a:t>
            </a:r>
            <a:r>
              <a:rPr lang="ru-RU" sz="1600" b="1" dirty="0" smtClean="0"/>
              <a:t> у </a:t>
            </a:r>
            <a:r>
              <a:rPr lang="ru-RU" sz="1600" b="1" dirty="0" err="1" smtClean="0"/>
              <a:t>якісно</a:t>
            </a:r>
            <a:r>
              <a:rPr lang="ru-RU" sz="1600" b="1" dirty="0" smtClean="0"/>
              <a:t> новому </a:t>
            </a:r>
            <a:r>
              <a:rPr lang="ru-RU" sz="1600" b="1" dirty="0" err="1" smtClean="0"/>
              <a:t>форматі</a:t>
            </a:r>
            <a:r>
              <a:rPr lang="ru-RU" sz="1600" b="1" dirty="0" smtClean="0"/>
              <a:t> </a:t>
            </a:r>
            <a:r>
              <a:rPr lang="ru-RU" sz="1600" b="1" dirty="0" err="1" smtClean="0"/>
              <a:t>політичної</a:t>
            </a:r>
            <a:r>
              <a:rPr lang="ru-RU" sz="1600" b="1" dirty="0" smtClean="0"/>
              <a:t> </a:t>
            </a:r>
            <a:r>
              <a:rPr lang="ru-RU" sz="1600" b="1" dirty="0" err="1" smtClean="0"/>
              <a:t>асоціації</a:t>
            </a:r>
            <a:r>
              <a:rPr lang="ru-RU" sz="1600" b="1" dirty="0" smtClean="0"/>
              <a:t> та </a:t>
            </a:r>
            <a:r>
              <a:rPr lang="ru-RU" sz="1600" b="1" dirty="0" err="1" smtClean="0"/>
              <a:t>економічної</a:t>
            </a:r>
            <a:r>
              <a:rPr lang="ru-RU" sz="1600" b="1" dirty="0" smtClean="0"/>
              <a:t> </a:t>
            </a:r>
            <a:r>
              <a:rPr lang="ru-RU" sz="1600" b="1" dirty="0" err="1" smtClean="0"/>
              <a:t>інтеграції</a:t>
            </a:r>
            <a:r>
              <a:rPr lang="ru-RU" sz="1600" b="1" dirty="0" smtClean="0"/>
              <a:t>. </a:t>
            </a:r>
            <a:r>
              <a:rPr lang="ru-RU" sz="1600" b="1" dirty="0" err="1" smtClean="0"/>
              <a:t>Під</a:t>
            </a:r>
            <a:r>
              <a:rPr lang="ru-RU" sz="1600" b="1" dirty="0" smtClean="0"/>
              <a:t> час </a:t>
            </a:r>
            <a:r>
              <a:rPr lang="ru-RU" sz="1600" b="1" dirty="0" err="1" smtClean="0"/>
              <a:t>підписання</a:t>
            </a:r>
            <a:r>
              <a:rPr lang="ru-RU" sz="1600" b="1" dirty="0" smtClean="0"/>
              <a:t> Угоди про </a:t>
            </a:r>
            <a:r>
              <a:rPr lang="ru-RU" sz="1600" b="1" dirty="0" err="1" smtClean="0"/>
              <a:t>асоціацію</a:t>
            </a:r>
            <a:r>
              <a:rPr lang="ru-RU" sz="1600" b="1" dirty="0" smtClean="0"/>
              <a:t> 27 </a:t>
            </a:r>
            <a:r>
              <a:rPr lang="ru-RU" sz="1600" b="1" dirty="0" err="1" smtClean="0"/>
              <a:t>червня</a:t>
            </a:r>
            <a:r>
              <a:rPr lang="ru-RU" sz="1600" b="1" dirty="0" smtClean="0"/>
              <a:t> 2014 року Президентом </a:t>
            </a:r>
            <a:r>
              <a:rPr lang="ru-RU" sz="1600" b="1" dirty="0" err="1" smtClean="0"/>
              <a:t>України</a:t>
            </a:r>
            <a:r>
              <a:rPr lang="ru-RU" sz="1600" b="1" dirty="0" smtClean="0"/>
              <a:t> </a:t>
            </a:r>
            <a:r>
              <a:rPr lang="ru-RU" sz="1600" b="1" dirty="0" err="1" smtClean="0"/>
              <a:t>П.О.Порошенком</a:t>
            </a:r>
            <a:r>
              <a:rPr lang="ru-RU" sz="1600" b="1" dirty="0" smtClean="0"/>
              <a:t>  та </a:t>
            </a:r>
            <a:r>
              <a:rPr lang="ru-RU" sz="1600" b="1" dirty="0" err="1" smtClean="0"/>
              <a:t>під</a:t>
            </a:r>
            <a:r>
              <a:rPr lang="ru-RU" sz="1600" b="1" dirty="0" smtClean="0"/>
              <a:t> час </a:t>
            </a:r>
            <a:r>
              <a:rPr lang="ru-RU" sz="1600" b="1" dirty="0" err="1" smtClean="0"/>
              <a:t>її</a:t>
            </a:r>
            <a:r>
              <a:rPr lang="ru-RU" sz="1600" b="1" dirty="0" smtClean="0"/>
              <a:t> </a:t>
            </a:r>
            <a:r>
              <a:rPr lang="ru-RU" sz="1600" b="1" dirty="0" err="1" smtClean="0"/>
              <a:t>ратифікації</a:t>
            </a:r>
            <a:r>
              <a:rPr lang="ru-RU" sz="1600" b="1" dirty="0" smtClean="0"/>
              <a:t> 16 </a:t>
            </a:r>
            <a:r>
              <a:rPr lang="ru-RU" sz="1600" b="1" dirty="0" err="1" smtClean="0"/>
              <a:t>вересня</a:t>
            </a:r>
            <a:r>
              <a:rPr lang="ru-RU" sz="1600" b="1" dirty="0" smtClean="0"/>
              <a:t> 2014 року Верховною Радою </a:t>
            </a:r>
            <a:r>
              <a:rPr lang="ru-RU" sz="1600" b="1" dirty="0" err="1" smtClean="0"/>
              <a:t>України</a:t>
            </a:r>
            <a:r>
              <a:rPr lang="ru-RU" sz="1600" b="1" dirty="0" smtClean="0"/>
              <a:t> </a:t>
            </a:r>
            <a:r>
              <a:rPr lang="ru-RU" sz="1600" b="1" dirty="0" err="1" smtClean="0"/>
              <a:t>було</a:t>
            </a:r>
            <a:r>
              <a:rPr lang="ru-RU" sz="1600" b="1" dirty="0" smtClean="0"/>
              <a:t> </a:t>
            </a:r>
            <a:r>
              <a:rPr lang="ru-RU" sz="1600" b="1" dirty="0" err="1" smtClean="0"/>
              <a:t>зроблено</a:t>
            </a:r>
            <a:r>
              <a:rPr lang="ru-RU" sz="1600" b="1" dirty="0" smtClean="0"/>
              <a:t> </a:t>
            </a:r>
            <a:r>
              <a:rPr lang="ru-RU" sz="1600" b="1" dirty="0" err="1" smtClean="0"/>
              <a:t>відповідні</a:t>
            </a:r>
            <a:r>
              <a:rPr lang="ru-RU" sz="1600" b="1" dirty="0" smtClean="0"/>
              <a:t> заяви, </a:t>
            </a:r>
            <a:r>
              <a:rPr lang="ru-RU" sz="1600" b="1" dirty="0" err="1" smtClean="0"/>
              <a:t>що</a:t>
            </a:r>
            <a:r>
              <a:rPr lang="ru-RU" sz="1600" b="1" dirty="0" smtClean="0"/>
              <a:t> </a:t>
            </a:r>
            <a:r>
              <a:rPr lang="ru-RU" sz="1600" b="1" dirty="0" err="1" smtClean="0"/>
              <a:t>Україна</a:t>
            </a:r>
            <a:r>
              <a:rPr lang="ru-RU" sz="1600" b="1" dirty="0" smtClean="0"/>
              <a:t> </a:t>
            </a:r>
            <a:r>
              <a:rPr lang="ru-RU" sz="1600" b="1" dirty="0" err="1" smtClean="0"/>
              <a:t>розглядає</a:t>
            </a:r>
            <a:r>
              <a:rPr lang="ru-RU" sz="1600" b="1" dirty="0" smtClean="0"/>
              <a:t> </a:t>
            </a:r>
            <a:r>
              <a:rPr lang="ru-RU" sz="1600" b="1" dirty="0" err="1" smtClean="0"/>
              <a:t>укладення</a:t>
            </a:r>
            <a:r>
              <a:rPr lang="ru-RU" sz="1600" b="1" dirty="0" smtClean="0"/>
              <a:t> Угоди про </a:t>
            </a:r>
            <a:r>
              <a:rPr lang="ru-RU" sz="1600" b="1" dirty="0" err="1" smtClean="0"/>
              <a:t>асоціацію</a:t>
            </a:r>
            <a:r>
              <a:rPr lang="ru-RU" sz="1600" b="1" dirty="0" smtClean="0"/>
              <a:t> як </a:t>
            </a:r>
            <a:r>
              <a:rPr lang="ru-RU" sz="1600" b="1" dirty="0" err="1" smtClean="0"/>
              <a:t>черговий</a:t>
            </a:r>
            <a:r>
              <a:rPr lang="ru-RU" sz="1600" b="1" dirty="0" smtClean="0"/>
              <a:t> </a:t>
            </a:r>
            <a:r>
              <a:rPr lang="ru-RU" sz="1600" b="1" dirty="0" err="1" smtClean="0"/>
              <a:t>крок</a:t>
            </a:r>
            <a:r>
              <a:rPr lang="ru-RU" sz="1600" b="1" dirty="0" smtClean="0"/>
              <a:t> на шляху до </a:t>
            </a:r>
            <a:r>
              <a:rPr lang="ru-RU" sz="1600" b="1" dirty="0" err="1" smtClean="0"/>
              <a:t>досягнення</a:t>
            </a:r>
            <a:r>
              <a:rPr lang="ru-RU" sz="1600" b="1" dirty="0" smtClean="0"/>
              <a:t> </a:t>
            </a:r>
            <a:r>
              <a:rPr lang="ru-RU" sz="1600" b="1" dirty="0" err="1" smtClean="0"/>
              <a:t>кінцевої</a:t>
            </a:r>
            <a:r>
              <a:rPr lang="ru-RU" sz="1600" b="1" dirty="0" smtClean="0"/>
              <a:t> мети </a:t>
            </a:r>
            <a:r>
              <a:rPr lang="ru-RU" sz="1600" b="1" dirty="0" err="1" smtClean="0"/>
              <a:t>європейської</a:t>
            </a:r>
            <a:r>
              <a:rPr lang="ru-RU" sz="1600" b="1" dirty="0" smtClean="0"/>
              <a:t> </a:t>
            </a:r>
            <a:r>
              <a:rPr lang="ru-RU" sz="1600" b="1" dirty="0" err="1" smtClean="0"/>
              <a:t>інтеграції</a:t>
            </a:r>
            <a:r>
              <a:rPr lang="ru-RU" sz="1600" b="1" dirty="0" smtClean="0"/>
              <a:t> – </a:t>
            </a:r>
            <a:r>
              <a:rPr lang="ru-RU" sz="1600" b="1" dirty="0" err="1" smtClean="0"/>
              <a:t>набуття</a:t>
            </a:r>
            <a:r>
              <a:rPr lang="ru-RU" sz="1600" b="1" dirty="0" smtClean="0"/>
              <a:t> </a:t>
            </a:r>
            <a:r>
              <a:rPr lang="ru-RU" sz="1600" b="1" dirty="0" err="1" smtClean="0"/>
              <a:t>повноправного</a:t>
            </a:r>
            <a:r>
              <a:rPr lang="ru-RU" sz="1600" b="1" dirty="0" smtClean="0"/>
              <a:t> членства </a:t>
            </a:r>
            <a:r>
              <a:rPr lang="ru-RU" sz="1600" b="1" dirty="0" err="1" smtClean="0"/>
              <a:t>України</a:t>
            </a:r>
            <a:r>
              <a:rPr lang="ru-RU" sz="1600" b="1" dirty="0" smtClean="0"/>
              <a:t> в </a:t>
            </a:r>
            <a:r>
              <a:rPr lang="ru-RU" sz="1600" b="1" dirty="0" err="1" smtClean="0"/>
              <a:t>Європейському</a:t>
            </a:r>
            <a:r>
              <a:rPr lang="ru-RU" sz="1600" b="1" dirty="0" smtClean="0"/>
              <a:t> </a:t>
            </a:r>
            <a:r>
              <a:rPr lang="ru-RU" sz="1600" b="1" dirty="0" err="1" smtClean="0"/>
              <a:t>Союзі</a:t>
            </a:r>
            <a:r>
              <a:rPr lang="ru-RU" sz="1600" b="1" dirty="0" smtClean="0"/>
              <a:t>.</a:t>
            </a:r>
            <a:endParaRPr lang="ru-RU" sz="16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8"/>
          </a:xfrm>
        </p:spPr>
        <p:txBody>
          <a:bodyPr/>
          <a:lstStyle/>
          <a:p>
            <a:r>
              <a:rPr lang="ru-RU" dirty="0" smtClean="0"/>
              <a:t>ВА645949</a:t>
            </a:r>
            <a:endParaRPr lang="en-US" dirty="0"/>
          </a:p>
        </p:txBody>
      </p:sp>
      <p:pic>
        <p:nvPicPr>
          <p:cNvPr id="7" name="Содержимое 6" descr="img407.jpg"/>
          <p:cNvPicPr>
            <a:picLocks noGrp="1" noChangeAspect="1"/>
          </p:cNvPicPr>
          <p:nvPr>
            <p:ph sz="half" idx="2"/>
          </p:nvPr>
        </p:nvPicPr>
        <p:blipFill>
          <a:blip r:embed="rId2" cstate="screen"/>
          <a:stretch>
            <a:fillRect/>
          </a:stretch>
        </p:blipFill>
        <p:spPr>
          <a:xfrm>
            <a:off x="2029080" y="1822533"/>
            <a:ext cx="3358372"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75347"/>
            <a:ext cx="4919472" cy="445169"/>
          </a:xfrm>
        </p:spPr>
        <p:txBody>
          <a:bodyPr/>
          <a:lstStyle/>
          <a:p>
            <a:r>
              <a:rPr lang="ru-RU" dirty="0" smtClean="0"/>
              <a:t>                                         ВА694140</a:t>
            </a:r>
            <a:endParaRPr lang="en-US" dirty="0"/>
          </a:p>
        </p:txBody>
      </p:sp>
      <p:pic>
        <p:nvPicPr>
          <p:cNvPr id="8" name="Содержимое 7" descr="img409.jpg"/>
          <p:cNvPicPr>
            <a:picLocks noGrp="1" noChangeAspect="1"/>
          </p:cNvPicPr>
          <p:nvPr>
            <p:ph sz="quarter" idx="4"/>
          </p:nvPr>
        </p:nvPicPr>
        <p:blipFill>
          <a:blip r:embed="rId3" cstate="screen"/>
          <a:stretch>
            <a:fillRect/>
          </a:stretch>
        </p:blipFill>
        <p:spPr>
          <a:xfrm>
            <a:off x="6672445" y="1846596"/>
            <a:ext cx="3541221" cy="4824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0947" y="2346157"/>
            <a:ext cx="11405937" cy="3056021"/>
          </a:xfrm>
        </p:spPr>
        <p:txBody>
          <a:bodyPr rtlCol="0">
            <a:noAutofit/>
          </a:bodyPr>
          <a:lstStyle/>
          <a:p>
            <a:r>
              <a:rPr lang="ru-RU" sz="1600" b="1" dirty="0" smtClean="0">
                <a:latin typeface="Arial" pitchFamily="34" charset="0"/>
                <a:cs typeface="Arial" pitchFamily="34" charset="0"/>
              </a:rPr>
              <a:t>                                                                                                                                                  ЄС: КЛЮЧОВІ ФАКТИ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Адміністративний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устрій</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28 </a:t>
            </a:r>
            <a:r>
              <a:rPr lang="ru-RU" sz="1600" dirty="0" err="1" smtClean="0">
                <a:latin typeface="Arial" pitchFamily="34" charset="0"/>
                <a:cs typeface="Arial" pitchFamily="34" charset="0"/>
              </a:rPr>
              <a:t>національних</a:t>
            </a:r>
            <a:r>
              <a:rPr lang="ru-RU" sz="1600" dirty="0" smtClean="0">
                <a:latin typeface="Arial" pitchFamily="34" charset="0"/>
                <a:cs typeface="Arial" pitchFamily="34" charset="0"/>
              </a:rPr>
              <a:t> держав.</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Адміністративний</a:t>
            </a:r>
            <a:r>
              <a:rPr lang="ru-RU" sz="1600" b="1" dirty="0" smtClean="0">
                <a:latin typeface="Arial" pitchFamily="34" charset="0"/>
                <a:cs typeface="Arial" pitchFamily="34" charset="0"/>
              </a:rPr>
              <a:t> центр: </a:t>
            </a:r>
            <a:r>
              <a:rPr lang="ru-RU" sz="1600" dirty="0" smtClean="0">
                <a:latin typeface="Arial" pitchFamily="34" charset="0"/>
                <a:cs typeface="Arial" pitchFamily="34" charset="0"/>
              </a:rPr>
              <a:t>Брюссель (</a:t>
            </a:r>
            <a:r>
              <a:rPr lang="ru-RU" sz="1600" dirty="0" err="1" smtClean="0">
                <a:latin typeface="Arial" pitchFamily="34" charset="0"/>
                <a:cs typeface="Arial" pitchFamily="34" charset="0"/>
              </a:rPr>
              <a:t>від</a:t>
            </a:r>
            <a:r>
              <a:rPr lang="ru-RU" sz="1600" dirty="0" smtClean="0">
                <a:latin typeface="Arial" pitchFamily="34" charset="0"/>
                <a:cs typeface="Arial" pitchFamily="34" charset="0"/>
              </a:rPr>
              <a:t> лютого 1992 р.)</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Гімн</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Ода "До </a:t>
            </a:r>
            <a:r>
              <a:rPr lang="ru-RU" sz="1600" dirty="0" err="1" smtClean="0">
                <a:latin typeface="Arial" pitchFamily="34" charset="0"/>
                <a:cs typeface="Arial" pitchFamily="34" charset="0"/>
              </a:rPr>
              <a:t>Радості</a:t>
            </a:r>
            <a:r>
              <a:rPr lang="ru-RU" sz="1600" dirty="0" smtClean="0">
                <a:latin typeface="Arial" pitchFamily="34" charset="0"/>
                <a:cs typeface="Arial" pitchFamily="34" charset="0"/>
              </a:rPr>
              <a:t>' (9-а </a:t>
            </a:r>
            <a:r>
              <a:rPr lang="ru-RU" sz="1600" dirty="0" err="1" smtClean="0">
                <a:latin typeface="Arial" pitchFamily="34" charset="0"/>
                <a:cs typeface="Arial" pitchFamily="34" charset="0"/>
              </a:rPr>
              <a:t>симфонія</a:t>
            </a:r>
            <a:r>
              <a:rPr lang="ru-RU" sz="1600" dirty="0" smtClean="0">
                <a:latin typeface="Arial" pitchFamily="34" charset="0"/>
                <a:cs typeface="Arial" pitchFamily="34" charset="0"/>
              </a:rPr>
              <a:t> Бетховена)</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Президент </a:t>
            </a:r>
            <a:r>
              <a:rPr lang="ru-RU" sz="1600" b="1" dirty="0" err="1" smtClean="0">
                <a:latin typeface="Arial" pitchFamily="34" charset="0"/>
                <a:cs typeface="Arial" pitchFamily="34" charset="0"/>
              </a:rPr>
              <a:t>Європейської</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Комісії</a:t>
            </a:r>
            <a:r>
              <a:rPr lang="ru-RU" sz="1600" b="1" dirty="0" smtClean="0">
                <a:latin typeface="Arial" pitchFamily="34" charset="0"/>
                <a:cs typeface="Arial" pitchFamily="34" charset="0"/>
              </a:rPr>
              <a:t> - </a:t>
            </a:r>
            <a:r>
              <a:rPr lang="ru-RU" sz="1600" dirty="0" smtClean="0">
                <a:latin typeface="Arial" pitchFamily="34" charset="0"/>
                <a:cs typeface="Arial" pitchFamily="34" charset="0"/>
              </a:rPr>
              <a:t>ЖАН-КЛОД ЮНКЕР (</a:t>
            </a:r>
            <a:r>
              <a:rPr lang="ru-RU" sz="1600" dirty="0" err="1" smtClean="0">
                <a:latin typeface="Arial" pitchFamily="34" charset="0"/>
                <a:cs typeface="Arial" pitchFamily="34" charset="0"/>
              </a:rPr>
              <a:t>від</a:t>
            </a:r>
            <a:r>
              <a:rPr lang="ru-RU" sz="1600" dirty="0" smtClean="0">
                <a:latin typeface="Arial" pitchFamily="34" charset="0"/>
                <a:cs typeface="Arial" pitchFamily="34" charset="0"/>
              </a:rPr>
              <a:t> 2014 </a:t>
            </a:r>
            <a:r>
              <a:rPr lang="ru-RU" sz="1600" dirty="0" err="1" smtClean="0">
                <a:latin typeface="Arial" pitchFamily="34" charset="0"/>
                <a:cs typeface="Arial" pitchFamily="34" charset="0"/>
              </a:rPr>
              <a:t>р</a:t>
            </a:r>
            <a:r>
              <a:rPr lang="ru-RU" sz="1600" dirty="0" smtClean="0">
                <a:latin typeface="Arial" pitchFamily="34" charset="0"/>
                <a:cs typeface="Arial" pitchFamily="34" charset="0"/>
              </a:rPr>
              <a:t>)</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Кількість</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населення</a:t>
            </a:r>
            <a:r>
              <a:rPr lang="ru-RU" sz="1600" b="1" dirty="0" smtClean="0">
                <a:latin typeface="Arial" pitchFamily="34" charset="0"/>
                <a:cs typeface="Arial" pitchFamily="34" charset="0"/>
              </a:rPr>
              <a:t>: 497 </a:t>
            </a:r>
            <a:r>
              <a:rPr lang="ru-RU" sz="1600" b="1" dirty="0" err="1" smtClean="0">
                <a:latin typeface="Arial" pitchFamily="34" charset="0"/>
                <a:cs typeface="Arial" pitchFamily="34" charset="0"/>
              </a:rPr>
              <a:t>млн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осіб</a:t>
            </a:r>
            <a:r>
              <a:rPr lang="ru-RU" sz="1600" b="1" dirty="0" smtClean="0">
                <a:latin typeface="Arial" pitchFamily="34" charset="0"/>
                <a:cs typeface="Arial" pitchFamily="34" charset="0"/>
              </a:rPr>
              <a:t> (2007 р.)</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Територія</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4 324 782 км2</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Офіційні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мови</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23 </a:t>
            </a:r>
            <a:r>
              <a:rPr lang="ru-RU" sz="1600" dirty="0" err="1" smtClean="0">
                <a:latin typeface="Arial" pitchFamily="34" charset="0"/>
                <a:cs typeface="Arial" pitchFamily="34" charset="0"/>
              </a:rPr>
              <a:t>мови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англійська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болгарська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голландська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грецька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датська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естонська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ірландська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іспанська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італійська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латвійська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литовська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мальтійська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німецька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польська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португальська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румунська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словацька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словенська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горська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фінська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французька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чеська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шведська</a:t>
            </a:r>
            <a:r>
              <a:rPr lang="ru-RU" sz="1600" dirty="0" smtClean="0">
                <a:latin typeface="Arial" pitchFamily="34" charset="0"/>
                <a:cs typeface="Arial" pitchFamily="34" charset="0"/>
              </a:rPr>
              <a:t>).</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Грошова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одиниця</a:t>
            </a:r>
            <a:r>
              <a:rPr lang="ru-RU" sz="1600" b="1" dirty="0" smtClean="0">
                <a:latin typeface="Arial" pitchFamily="34" charset="0"/>
                <a:cs typeface="Arial" pitchFamily="34" charset="0"/>
              </a:rPr>
              <a:t>: </a:t>
            </a:r>
            <a:r>
              <a:rPr lang="ru-RU" sz="1600" dirty="0" err="1" smtClean="0">
                <a:latin typeface="Arial" pitchFamily="34" charset="0"/>
                <a:cs typeface="Arial" pitchFamily="34" charset="0"/>
              </a:rPr>
              <a:t>євро</a:t>
            </a:r>
            <a:r>
              <a:rPr lang="ru-RU" sz="1600" dirty="0" smtClean="0">
                <a:latin typeface="Arial" pitchFamily="34" charset="0"/>
                <a:cs typeface="Arial" pitchFamily="34" charset="0"/>
              </a:rPr>
              <a:t> (у </a:t>
            </a:r>
            <a:r>
              <a:rPr lang="ru-RU" sz="1600" dirty="0" err="1" smtClean="0">
                <a:latin typeface="Arial" pitchFamily="34" charset="0"/>
                <a:cs typeface="Arial" pitchFamily="34" charset="0"/>
              </a:rPr>
              <a:t>п'ятнадцяти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з</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двадцяти</a:t>
            </a:r>
            <a:r>
              <a:rPr lang="ru-RU" sz="1600" dirty="0" smtClean="0">
                <a:latin typeface="Arial" pitchFamily="34" charset="0"/>
                <a:cs typeface="Arial" pitchFamily="34" charset="0"/>
              </a:rPr>
              <a:t> восьми </a:t>
            </a:r>
            <a:r>
              <a:rPr lang="ru-RU" sz="1600" dirty="0" err="1" smtClean="0">
                <a:latin typeface="Arial" pitchFamily="34" charset="0"/>
                <a:cs typeface="Arial" pitchFamily="34" charset="0"/>
              </a:rPr>
              <a:t>держав-членів</a:t>
            </a:r>
            <a:r>
              <a:rPr lang="ru-RU" sz="1600" dirty="0" smtClean="0">
                <a:latin typeface="Arial" pitchFamily="34" charset="0"/>
                <a:cs typeface="Arial" pitchFamily="34" charset="0"/>
              </a:rPr>
              <a:t> ЄС: </a:t>
            </a:r>
            <a:r>
              <a:rPr lang="ru-RU" sz="1600" dirty="0" err="1" smtClean="0">
                <a:latin typeface="Arial" pitchFamily="34" charset="0"/>
                <a:cs typeface="Arial" pitchFamily="34" charset="0"/>
              </a:rPr>
              <a:t>Австрії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Бельгії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Греції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Іспанії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Ірландії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Італії</a:t>
            </a:r>
            <a:r>
              <a:rPr lang="ru-RU" sz="1600" dirty="0" smtClean="0">
                <a:latin typeface="Arial" pitchFamily="34" charset="0"/>
                <a:cs typeface="Arial" pitchFamily="34" charset="0"/>
              </a:rPr>
              <a:t>, Люксембургу, </a:t>
            </a:r>
            <a:r>
              <a:rPr lang="ru-RU" sz="1600" dirty="0" err="1" smtClean="0">
                <a:latin typeface="Arial" pitchFamily="34" charset="0"/>
                <a:cs typeface="Arial" pitchFamily="34" charset="0"/>
              </a:rPr>
              <a:t>Нідерландах</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Німеччині</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Португалії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Словенії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Фінляндії</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Франції,а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також</a:t>
            </a:r>
            <a:r>
              <a:rPr lang="ru-RU" sz="1600" dirty="0" smtClean="0">
                <a:latin typeface="Arial" pitchFamily="34" charset="0"/>
                <a:cs typeface="Arial" pitchFamily="34" charset="0"/>
              </a:rPr>
              <a:t> на </a:t>
            </a:r>
            <a:r>
              <a:rPr lang="ru-RU" sz="1600" dirty="0" err="1" smtClean="0">
                <a:latin typeface="Arial" pitchFamily="34" charset="0"/>
                <a:cs typeface="Arial" pitchFamily="34" charset="0"/>
              </a:rPr>
              <a:t>Кіпрі</a:t>
            </a:r>
            <a:r>
              <a:rPr lang="ru-RU" sz="1600" dirty="0" smtClean="0">
                <a:latin typeface="Arial" pitchFamily="34" charset="0"/>
                <a:cs typeface="Arial" pitchFamily="34" charset="0"/>
              </a:rPr>
              <a:t> та </a:t>
            </a:r>
            <a:r>
              <a:rPr lang="ru-RU" sz="1600" dirty="0" err="1" smtClean="0">
                <a:latin typeface="Arial" pitchFamily="34" charset="0"/>
                <a:cs typeface="Arial" pitchFamily="34" charset="0"/>
              </a:rPr>
              <a:t>Мальті</a:t>
            </a:r>
            <a:r>
              <a:rPr lang="ru-RU" sz="1600" dirty="0" smtClean="0">
                <a:latin typeface="Arial" pitchFamily="34" charset="0"/>
                <a:cs typeface="Arial" pitchFamily="34" charset="0"/>
              </a:rPr>
              <a:t>).</a:t>
            </a:r>
            <a:br>
              <a:rPr lang="ru-RU" sz="1600" dirty="0" smtClean="0">
                <a:latin typeface="Arial" pitchFamily="34" charset="0"/>
                <a:cs typeface="Arial" pitchFamily="34" charset="0"/>
              </a:rPr>
            </a:br>
            <a:endParaRPr lang="ru-RU" sz="1600" dirty="0">
              <a:latin typeface="Arial" pitchFamily="34" charset="0"/>
              <a:cs typeface="Arial" pitchFamily="34" charset="0"/>
            </a:endParaRPr>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295" y="2292094"/>
            <a:ext cx="11189368" cy="2989769"/>
          </a:xfrm>
        </p:spPr>
        <p:txBody>
          <a:bodyPr rtlCol="0">
            <a:normAutofit/>
          </a:bodyPr>
          <a:lstStyle/>
          <a:p>
            <a:r>
              <a:rPr lang="ru-RU" sz="1600" b="1" dirty="0" smtClean="0"/>
              <a:t>З 1 листопада 2014 р. </a:t>
            </a:r>
            <a:r>
              <a:rPr lang="ru-RU" sz="1600" b="1" dirty="0" err="1" smtClean="0"/>
              <a:t>окремі</a:t>
            </a:r>
            <a:r>
              <a:rPr lang="ru-RU" sz="1600" b="1" dirty="0" smtClean="0"/>
              <a:t> </a:t>
            </a:r>
            <a:r>
              <a:rPr lang="ru-RU" sz="1600" b="1" dirty="0" err="1" smtClean="0"/>
              <a:t>розділи</a:t>
            </a:r>
            <a:r>
              <a:rPr lang="ru-RU" sz="1600" b="1" dirty="0" smtClean="0"/>
              <a:t> Угоди про </a:t>
            </a:r>
            <a:r>
              <a:rPr lang="ru-RU" sz="1600" b="1" dirty="0" err="1" smtClean="0"/>
              <a:t>асоціацію</a:t>
            </a:r>
            <a:r>
              <a:rPr lang="ru-RU" sz="1600" b="1" dirty="0" smtClean="0"/>
              <a:t> </a:t>
            </a:r>
            <a:r>
              <a:rPr lang="ru-RU" sz="1600" b="1" dirty="0" err="1" smtClean="0"/>
              <a:t>діють</a:t>
            </a:r>
            <a:r>
              <a:rPr lang="ru-RU" sz="1600" b="1" dirty="0" smtClean="0"/>
              <a:t> на </a:t>
            </a:r>
            <a:r>
              <a:rPr lang="ru-RU" sz="1600" b="1" dirty="0" err="1" smtClean="0"/>
              <a:t>умовах</a:t>
            </a:r>
            <a:r>
              <a:rPr lang="ru-RU" sz="1600" b="1" dirty="0" smtClean="0"/>
              <a:t> </a:t>
            </a:r>
            <a:r>
              <a:rPr lang="ru-RU" sz="1600" b="1" dirty="0" err="1" smtClean="0"/>
              <a:t>тимчасового</a:t>
            </a:r>
            <a:r>
              <a:rPr lang="ru-RU" sz="1600" b="1" dirty="0" smtClean="0"/>
              <a:t> </a:t>
            </a:r>
            <a:r>
              <a:rPr lang="ru-RU" sz="1600" b="1" dirty="0" err="1" smtClean="0"/>
              <a:t>застосування</a:t>
            </a:r>
            <a:r>
              <a:rPr lang="ru-RU" sz="1600" b="1" dirty="0" smtClean="0"/>
              <a:t> до моменту </a:t>
            </a:r>
            <a:r>
              <a:rPr lang="ru-RU" sz="1600" b="1" dirty="0" err="1" smtClean="0"/>
              <a:t>набуття</a:t>
            </a:r>
            <a:r>
              <a:rPr lang="ru-RU" sz="1600" b="1" dirty="0" smtClean="0"/>
              <a:t> нею </a:t>
            </a:r>
            <a:r>
              <a:rPr lang="ru-RU" sz="1600" b="1" dirty="0" err="1" smtClean="0"/>
              <a:t>чинності</a:t>
            </a:r>
            <a:r>
              <a:rPr lang="ru-RU" sz="1600" b="1" dirty="0" smtClean="0"/>
              <a:t> у </a:t>
            </a:r>
            <a:r>
              <a:rPr lang="ru-RU" sz="1600" b="1" dirty="0" err="1" smtClean="0"/>
              <a:t>повному</a:t>
            </a:r>
            <a:r>
              <a:rPr lang="ru-RU" sz="1600" b="1" dirty="0" smtClean="0"/>
              <a:t> </a:t>
            </a:r>
            <a:r>
              <a:rPr lang="ru-RU" sz="1600" b="1" dirty="0" err="1" smtClean="0"/>
              <a:t>обсязі</a:t>
            </a:r>
            <a:r>
              <a:rPr lang="ru-RU" sz="1600" b="1" dirty="0" smtClean="0"/>
              <a:t>, </a:t>
            </a:r>
            <a:r>
              <a:rPr lang="ru-RU" sz="1600" b="1" dirty="0" err="1" smtClean="0"/>
              <a:t>що</a:t>
            </a:r>
            <a:r>
              <a:rPr lang="ru-RU" sz="1600" b="1" dirty="0" smtClean="0"/>
              <a:t> </a:t>
            </a:r>
            <a:r>
              <a:rPr lang="ru-RU" sz="1600" b="1" dirty="0" err="1" smtClean="0"/>
              <a:t>відбудеться</a:t>
            </a:r>
            <a:r>
              <a:rPr lang="ru-RU" sz="1600" b="1" dirty="0" smtClean="0"/>
              <a:t> </a:t>
            </a:r>
            <a:r>
              <a:rPr lang="ru-RU" sz="1600" b="1" dirty="0" err="1" smtClean="0"/>
              <a:t>після</a:t>
            </a:r>
            <a:r>
              <a:rPr lang="ru-RU" sz="1600" b="1" dirty="0" smtClean="0"/>
              <a:t> </a:t>
            </a:r>
            <a:r>
              <a:rPr lang="ru-RU" sz="1600" b="1" dirty="0" err="1" smtClean="0"/>
              <a:t>завершення</a:t>
            </a:r>
            <a:r>
              <a:rPr lang="ru-RU" sz="1600" b="1" dirty="0" smtClean="0"/>
              <a:t> </a:t>
            </a:r>
            <a:r>
              <a:rPr lang="ru-RU" sz="1600" b="1" dirty="0" err="1" smtClean="0"/>
              <a:t>ратифікаційного</a:t>
            </a:r>
            <a:r>
              <a:rPr lang="ru-RU" sz="1600" b="1" dirty="0" smtClean="0"/>
              <a:t> </a:t>
            </a:r>
            <a:r>
              <a:rPr lang="ru-RU" sz="1600" b="1" dirty="0" err="1" smtClean="0"/>
              <a:t>процесу</a:t>
            </a:r>
            <a:r>
              <a:rPr lang="ru-RU" sz="1600" b="1" dirty="0" smtClean="0"/>
              <a:t> в </a:t>
            </a:r>
            <a:r>
              <a:rPr lang="ru-RU" sz="1600" b="1" dirty="0" err="1" smtClean="0"/>
              <a:t>усіх</a:t>
            </a:r>
            <a:r>
              <a:rPr lang="ru-RU" sz="1600" b="1" dirty="0" smtClean="0"/>
              <a:t> державах-членах ЄС. З 1 </a:t>
            </a:r>
            <a:r>
              <a:rPr lang="ru-RU" sz="1600" b="1" dirty="0" err="1" smtClean="0"/>
              <a:t>січня</a:t>
            </a:r>
            <a:r>
              <a:rPr lang="ru-RU" sz="1600" b="1" dirty="0" smtClean="0"/>
              <a:t> 2016 року почала </a:t>
            </a:r>
            <a:r>
              <a:rPr lang="ru-RU" sz="1600" b="1" dirty="0" err="1" smtClean="0"/>
              <a:t>функціонувати</a:t>
            </a:r>
            <a:r>
              <a:rPr lang="ru-RU" sz="1600" b="1" dirty="0" smtClean="0"/>
              <a:t> </a:t>
            </a:r>
            <a:r>
              <a:rPr lang="ru-RU" sz="1600" b="1" dirty="0" err="1" smtClean="0"/>
              <a:t>поглиблена</a:t>
            </a:r>
            <a:r>
              <a:rPr lang="ru-RU" sz="1600" b="1" dirty="0" smtClean="0"/>
              <a:t> </a:t>
            </a:r>
            <a:r>
              <a:rPr lang="ru-RU" sz="1600" b="1" dirty="0" err="1" smtClean="0"/>
              <a:t>і</a:t>
            </a:r>
            <a:r>
              <a:rPr lang="ru-RU" sz="1600" b="1" dirty="0" smtClean="0"/>
              <a:t> </a:t>
            </a:r>
            <a:r>
              <a:rPr lang="ru-RU" sz="1600" b="1" dirty="0" err="1" smtClean="0"/>
              <a:t>всеохоплююча</a:t>
            </a:r>
            <a:r>
              <a:rPr lang="ru-RU" sz="1600" b="1" dirty="0" smtClean="0"/>
              <a:t> зона </a:t>
            </a:r>
            <a:r>
              <a:rPr lang="ru-RU" sz="1600" b="1" dirty="0" err="1" smtClean="0"/>
              <a:t>вільної</a:t>
            </a:r>
            <a:r>
              <a:rPr lang="ru-RU" sz="1600" b="1" dirty="0" smtClean="0"/>
              <a:t> </a:t>
            </a:r>
            <a:r>
              <a:rPr lang="ru-RU" sz="1600" b="1" dirty="0" err="1" smtClean="0"/>
              <a:t>торгівлі</a:t>
            </a:r>
            <a:r>
              <a:rPr lang="ru-RU" sz="1600" b="1" dirty="0" smtClean="0"/>
              <a:t> (ПВЗВТ) </a:t>
            </a:r>
            <a:r>
              <a:rPr lang="ru-RU" sz="1600" b="1" dirty="0" err="1" smtClean="0"/>
              <a:t>між</a:t>
            </a:r>
            <a:r>
              <a:rPr lang="ru-RU" sz="1600" b="1" dirty="0" smtClean="0"/>
              <a:t> </a:t>
            </a:r>
            <a:r>
              <a:rPr lang="ru-RU" sz="1600" b="1" dirty="0" err="1" smtClean="0"/>
              <a:t>Україною</a:t>
            </a:r>
            <a:r>
              <a:rPr lang="ru-RU" sz="1600" b="1" dirty="0" smtClean="0"/>
              <a:t> та ЄС.</a:t>
            </a:r>
            <a:endParaRPr lang="ru-RU" sz="16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45167"/>
          </a:xfrm>
        </p:spPr>
        <p:txBody>
          <a:bodyPr/>
          <a:lstStyle/>
          <a:p>
            <a:r>
              <a:rPr lang="ru-RU" dirty="0" smtClean="0"/>
              <a:t>ВА665934</a:t>
            </a:r>
            <a:endParaRPr lang="en-US" dirty="0"/>
          </a:p>
        </p:txBody>
      </p:sp>
      <p:pic>
        <p:nvPicPr>
          <p:cNvPr id="7" name="Содержимое 6" descr="img414.jpg"/>
          <p:cNvPicPr>
            <a:picLocks noGrp="1" noChangeAspect="1"/>
          </p:cNvPicPr>
          <p:nvPr>
            <p:ph sz="half" idx="2"/>
          </p:nvPr>
        </p:nvPicPr>
        <p:blipFill>
          <a:blip r:embed="rId2" cstate="screen"/>
          <a:stretch>
            <a:fillRect/>
          </a:stretch>
        </p:blipFill>
        <p:spPr>
          <a:xfrm>
            <a:off x="2152482" y="1834564"/>
            <a:ext cx="3568822"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87380"/>
            <a:ext cx="4919472" cy="409074"/>
          </a:xfrm>
        </p:spPr>
        <p:txBody>
          <a:bodyPr>
            <a:normAutofit fontScale="92500"/>
          </a:bodyPr>
          <a:lstStyle/>
          <a:p>
            <a:r>
              <a:rPr lang="uk-UA" dirty="0" smtClean="0"/>
              <a:t>                                               ІВ211437 </a:t>
            </a:r>
            <a:endParaRPr lang="en-US" dirty="0"/>
          </a:p>
        </p:txBody>
      </p:sp>
      <p:pic>
        <p:nvPicPr>
          <p:cNvPr id="8" name="Содержимое 7" descr="img416.jpg"/>
          <p:cNvPicPr>
            <a:picLocks noGrp="1" noChangeAspect="1"/>
          </p:cNvPicPr>
          <p:nvPr>
            <p:ph sz="quarter" idx="4"/>
          </p:nvPr>
        </p:nvPicPr>
        <p:blipFill>
          <a:blip r:embed="rId3" cstate="screen"/>
          <a:stretch>
            <a:fillRect/>
          </a:stretch>
        </p:blipFill>
        <p:spPr>
          <a:xfrm>
            <a:off x="6864087" y="1810502"/>
            <a:ext cx="3446977"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1421" y="2292094"/>
            <a:ext cx="11117179" cy="2821327"/>
          </a:xfrm>
        </p:spPr>
        <p:txBody>
          <a:bodyPr rtlCol="0">
            <a:normAutofit/>
          </a:bodyPr>
          <a:lstStyle/>
          <a:p>
            <a:r>
              <a:rPr lang="ru-RU" sz="1600" b="1" dirty="0" err="1" smtClean="0"/>
              <a:t>Виконання</a:t>
            </a:r>
            <a:r>
              <a:rPr lang="ru-RU" sz="1600" b="1" dirty="0" smtClean="0"/>
              <a:t> Угоди про </a:t>
            </a:r>
            <a:r>
              <a:rPr lang="ru-RU" sz="1600" b="1" dirty="0" err="1" smtClean="0"/>
              <a:t>асоціацію</a:t>
            </a:r>
            <a:r>
              <a:rPr lang="ru-RU" sz="1600" b="1" dirty="0" smtClean="0"/>
              <a:t> </a:t>
            </a:r>
            <a:r>
              <a:rPr lang="ru-RU" sz="1600" b="1" dirty="0" err="1" smtClean="0"/>
              <a:t>між</a:t>
            </a:r>
            <a:r>
              <a:rPr lang="ru-RU" sz="1600" b="1" dirty="0" smtClean="0"/>
              <a:t> </a:t>
            </a:r>
            <a:r>
              <a:rPr lang="ru-RU" sz="1600" b="1" dirty="0" err="1" smtClean="0"/>
              <a:t>Україною</a:t>
            </a:r>
            <a:r>
              <a:rPr lang="ru-RU" sz="1600" b="1" dirty="0" smtClean="0"/>
              <a:t> та </a:t>
            </a:r>
            <a:r>
              <a:rPr lang="ru-RU" sz="1600" b="1" dirty="0" err="1" smtClean="0"/>
              <a:t>Європейським</a:t>
            </a:r>
            <a:r>
              <a:rPr lang="ru-RU" sz="1600" b="1" dirty="0" smtClean="0"/>
              <a:t> Союзом </a:t>
            </a:r>
            <a:r>
              <a:rPr lang="ru-RU" sz="1600" b="1" dirty="0" err="1" smtClean="0"/>
              <a:t>відбувається</a:t>
            </a:r>
            <a:r>
              <a:rPr lang="ru-RU" sz="1600" b="1" dirty="0" smtClean="0"/>
              <a:t> на </a:t>
            </a:r>
            <a:r>
              <a:rPr lang="ru-RU" sz="1600" b="1" dirty="0" err="1" smtClean="0"/>
              <a:t>основі</a:t>
            </a:r>
            <a:r>
              <a:rPr lang="ru-RU" sz="1600" b="1" dirty="0" smtClean="0"/>
              <a:t> </a:t>
            </a:r>
            <a:r>
              <a:rPr lang="ru-RU" sz="1600" b="1" dirty="0" err="1" smtClean="0"/>
              <a:t>затвердженого</a:t>
            </a:r>
            <a:r>
              <a:rPr lang="ru-RU" sz="1600" b="1" dirty="0" smtClean="0"/>
              <a:t> 17 </a:t>
            </a:r>
            <a:r>
              <a:rPr lang="ru-RU" sz="1600" b="1" dirty="0" err="1" smtClean="0"/>
              <a:t>вересня</a:t>
            </a:r>
            <a:r>
              <a:rPr lang="ru-RU" sz="1600" b="1" dirty="0" smtClean="0"/>
              <a:t> 2014 р. </a:t>
            </a:r>
            <a:r>
              <a:rPr lang="ru-RU" sz="1600" b="1" dirty="0" err="1" smtClean="0"/>
              <a:t>Кабінетом</a:t>
            </a:r>
            <a:r>
              <a:rPr lang="ru-RU" sz="1600" b="1" dirty="0" smtClean="0"/>
              <a:t> </a:t>
            </a:r>
            <a:r>
              <a:rPr lang="ru-RU" sz="1600" b="1" dirty="0" err="1" smtClean="0"/>
              <a:t>Міністрів</a:t>
            </a:r>
            <a:r>
              <a:rPr lang="ru-RU" sz="1600" b="1" dirty="0" smtClean="0"/>
              <a:t> </a:t>
            </a:r>
            <a:r>
              <a:rPr lang="ru-RU" sz="1600" b="1" dirty="0" err="1" smtClean="0"/>
              <a:t>України</a:t>
            </a:r>
            <a:r>
              <a:rPr lang="ru-RU" sz="1600" b="1" dirty="0" smtClean="0"/>
              <a:t> </a:t>
            </a:r>
            <a:r>
              <a:rPr lang="ru-RU" sz="1600" b="1" dirty="0" smtClean="0">
                <a:hlinkClick r:id="rId2"/>
              </a:rPr>
              <a:t>плану </a:t>
            </a:r>
            <a:r>
              <a:rPr lang="ru-RU" sz="1600" b="1" dirty="0" err="1" smtClean="0">
                <a:hlinkClick r:id="rId2"/>
              </a:rPr>
              <a:t>заходів</a:t>
            </a:r>
            <a:r>
              <a:rPr lang="ru-RU" sz="1600" b="1" dirty="0" smtClean="0">
                <a:hlinkClick r:id="rId2"/>
              </a:rPr>
              <a:t> </a:t>
            </a:r>
            <a:r>
              <a:rPr lang="ru-RU" sz="1600" b="1" dirty="0" err="1" smtClean="0">
                <a:hlinkClick r:id="rId2"/>
              </a:rPr>
              <a:t>з</a:t>
            </a:r>
            <a:r>
              <a:rPr lang="ru-RU" sz="1600" b="1" dirty="0" smtClean="0">
                <a:hlinkClick r:id="rId2"/>
              </a:rPr>
              <a:t> </a:t>
            </a:r>
            <a:r>
              <a:rPr lang="ru-RU" sz="1600" b="1" dirty="0" err="1" smtClean="0">
                <a:hlinkClick r:id="rId2"/>
              </a:rPr>
              <a:t>її</a:t>
            </a:r>
            <a:r>
              <a:rPr lang="ru-RU" sz="1600" b="1" dirty="0" smtClean="0">
                <a:hlinkClick r:id="rId2"/>
              </a:rPr>
              <a:t> </a:t>
            </a:r>
            <a:r>
              <a:rPr lang="ru-RU" sz="1600" b="1" dirty="0" err="1" smtClean="0">
                <a:hlinkClick r:id="rId2"/>
              </a:rPr>
              <a:t>імплементації</a:t>
            </a:r>
            <a:r>
              <a:rPr lang="ru-RU" sz="1600" b="1" dirty="0" smtClean="0">
                <a:hlinkClick r:id="rId2"/>
              </a:rPr>
              <a:t> </a:t>
            </a:r>
            <a:r>
              <a:rPr lang="ru-RU" sz="1600" b="1" dirty="0" smtClean="0"/>
              <a:t> на 2014-2017 роки.</a:t>
            </a:r>
            <a:br>
              <a:rPr lang="ru-RU" sz="1600" b="1" dirty="0" smtClean="0"/>
            </a:br>
            <a:r>
              <a:rPr lang="ru-RU" sz="1600" b="1" dirty="0" err="1" smtClean="0"/>
              <a:t>Серед</a:t>
            </a:r>
            <a:r>
              <a:rPr lang="ru-RU" sz="1600" b="1" dirty="0" smtClean="0"/>
              <a:t> </a:t>
            </a:r>
            <a:r>
              <a:rPr lang="ru-RU" sz="1600" b="1" dirty="0" err="1" smtClean="0"/>
              <a:t>основних</a:t>
            </a:r>
            <a:r>
              <a:rPr lang="ru-RU" sz="1600" b="1" dirty="0" smtClean="0"/>
              <a:t> </a:t>
            </a:r>
            <a:r>
              <a:rPr lang="ru-RU" sz="1600" b="1" dirty="0" err="1" smtClean="0"/>
              <a:t>цілей</a:t>
            </a:r>
            <a:r>
              <a:rPr lang="ru-RU" sz="1600" b="1" dirty="0" smtClean="0"/>
              <a:t> </a:t>
            </a:r>
            <a:r>
              <a:rPr lang="ru-RU" sz="1600" b="1" dirty="0" err="1" smtClean="0"/>
              <a:t>Стратегії</a:t>
            </a:r>
            <a:r>
              <a:rPr lang="ru-RU" sz="1600" b="1" dirty="0" smtClean="0"/>
              <a:t> </a:t>
            </a:r>
            <a:r>
              <a:rPr lang="ru-RU" sz="1600" b="1" dirty="0" err="1" smtClean="0"/>
              <a:t>національної</a:t>
            </a:r>
            <a:r>
              <a:rPr lang="ru-RU" sz="1600" b="1" dirty="0" smtClean="0"/>
              <a:t> </a:t>
            </a:r>
            <a:r>
              <a:rPr lang="ru-RU" sz="1600" b="1" dirty="0" err="1" smtClean="0"/>
              <a:t>безпеки</a:t>
            </a:r>
            <a:r>
              <a:rPr lang="ru-RU" sz="1600" b="1" dirty="0" smtClean="0"/>
              <a:t> </a:t>
            </a:r>
            <a:r>
              <a:rPr lang="ru-RU" sz="1600" b="1" dirty="0" err="1" smtClean="0"/>
              <a:t>України</a:t>
            </a:r>
            <a:r>
              <a:rPr lang="ru-RU" sz="1600" b="1" dirty="0" smtClean="0"/>
              <a:t>, </a:t>
            </a:r>
            <a:r>
              <a:rPr lang="ru-RU" sz="1600" b="1" dirty="0" err="1" smtClean="0"/>
              <a:t>затвердженої</a:t>
            </a:r>
            <a:r>
              <a:rPr lang="ru-RU" sz="1600" b="1" dirty="0" smtClean="0"/>
              <a:t> Указом Президента </a:t>
            </a:r>
            <a:r>
              <a:rPr lang="ru-RU" sz="1600" b="1" dirty="0" err="1" smtClean="0"/>
              <a:t>України</a:t>
            </a:r>
            <a:r>
              <a:rPr lang="ru-RU" sz="1600" b="1" dirty="0" smtClean="0"/>
              <a:t>  26 </a:t>
            </a:r>
            <a:r>
              <a:rPr lang="ru-RU" sz="1600" b="1" dirty="0" err="1" smtClean="0"/>
              <a:t>травня</a:t>
            </a:r>
            <a:r>
              <a:rPr lang="ru-RU" sz="1600" b="1" dirty="0" smtClean="0"/>
              <a:t> 2015 р., </a:t>
            </a:r>
            <a:r>
              <a:rPr lang="ru-RU" sz="1600" b="1" dirty="0" err="1" smtClean="0"/>
              <a:t>визначено</a:t>
            </a:r>
            <a:r>
              <a:rPr lang="ru-RU" sz="1600" b="1" dirty="0" smtClean="0"/>
              <a:t> </a:t>
            </a:r>
            <a:r>
              <a:rPr lang="ru-RU" sz="1600" b="1" dirty="0" err="1" smtClean="0"/>
              <a:t>забезпечення</a:t>
            </a:r>
            <a:r>
              <a:rPr lang="ru-RU" sz="1600" b="1" dirty="0" smtClean="0"/>
              <a:t> </a:t>
            </a:r>
            <a:r>
              <a:rPr lang="ru-RU" sz="1600" b="1" dirty="0" err="1" smtClean="0"/>
              <a:t>інтеграції</a:t>
            </a:r>
            <a:r>
              <a:rPr lang="ru-RU" sz="1600" b="1" dirty="0" smtClean="0"/>
              <a:t> </a:t>
            </a:r>
            <a:r>
              <a:rPr lang="ru-RU" sz="1600" b="1" dirty="0" err="1" smtClean="0"/>
              <a:t>України</a:t>
            </a:r>
            <a:r>
              <a:rPr lang="ru-RU" sz="1600" b="1" dirty="0" smtClean="0"/>
              <a:t> до </a:t>
            </a:r>
            <a:r>
              <a:rPr lang="ru-RU" sz="1600" b="1" dirty="0" err="1" smtClean="0"/>
              <a:t>Європейського</a:t>
            </a:r>
            <a:r>
              <a:rPr lang="ru-RU" sz="1600" b="1" dirty="0" smtClean="0"/>
              <a:t> Союзу. </a:t>
            </a:r>
            <a:r>
              <a:rPr lang="ru-RU" sz="1600" b="1" dirty="0" err="1" smtClean="0"/>
              <a:t>Згідно</a:t>
            </a:r>
            <a:r>
              <a:rPr lang="ru-RU" sz="1600" b="1" dirty="0" smtClean="0"/>
              <a:t> </a:t>
            </a:r>
            <a:r>
              <a:rPr lang="ru-RU" sz="1600" b="1" dirty="0" err="1" smtClean="0"/>
              <a:t>зі</a:t>
            </a:r>
            <a:r>
              <a:rPr lang="ru-RU" sz="1600" b="1" dirty="0" smtClean="0"/>
              <a:t> </a:t>
            </a:r>
            <a:r>
              <a:rPr lang="ru-RU" sz="1600" b="1" dirty="0" err="1" smtClean="0"/>
              <a:t>Стратегією</a:t>
            </a:r>
            <a:r>
              <a:rPr lang="ru-RU" sz="1600" b="1" dirty="0" smtClean="0"/>
              <a:t>, </a:t>
            </a:r>
            <a:r>
              <a:rPr lang="ru-RU" sz="1600" b="1" dirty="0" smtClean="0">
                <a:hlinkClick r:id="rId3"/>
              </a:rPr>
              <a:t>Угода про </a:t>
            </a:r>
            <a:r>
              <a:rPr lang="ru-RU" sz="1600" b="1" dirty="0" err="1" smtClean="0">
                <a:hlinkClick r:id="rId3"/>
              </a:rPr>
              <a:t>асоціацію</a:t>
            </a:r>
            <a:r>
              <a:rPr lang="ru-RU" sz="1600" b="1" dirty="0" smtClean="0">
                <a:hlinkClick r:id="rId3"/>
              </a:rPr>
              <a:t> </a:t>
            </a:r>
            <a:r>
              <a:rPr lang="ru-RU" sz="1600" b="1" dirty="0" err="1" smtClean="0">
                <a:hlinkClick r:id="rId3"/>
              </a:rPr>
              <a:t>між</a:t>
            </a:r>
            <a:r>
              <a:rPr lang="ru-RU" sz="1600" b="1" dirty="0" smtClean="0">
                <a:hlinkClick r:id="rId3"/>
              </a:rPr>
              <a:t> </a:t>
            </a:r>
            <a:r>
              <a:rPr lang="ru-RU" sz="1600" b="1" dirty="0" err="1" smtClean="0">
                <a:hlinkClick r:id="rId3"/>
              </a:rPr>
              <a:t>Україною</a:t>
            </a:r>
            <a:r>
              <a:rPr lang="ru-RU" sz="1600" b="1" dirty="0" smtClean="0">
                <a:hlinkClick r:id="rId3"/>
              </a:rPr>
              <a:t> </a:t>
            </a:r>
            <a:r>
              <a:rPr lang="ru-RU" sz="1600" b="1" dirty="0" err="1" smtClean="0">
                <a:hlinkClick r:id="rId3"/>
              </a:rPr>
              <a:t>і</a:t>
            </a:r>
            <a:r>
              <a:rPr lang="ru-RU" sz="1600" b="1" dirty="0" smtClean="0">
                <a:hlinkClick r:id="rId3"/>
              </a:rPr>
              <a:t> ЄС</a:t>
            </a:r>
            <a:r>
              <a:rPr lang="ru-RU" sz="1600" b="1" dirty="0" smtClean="0"/>
              <a:t> </a:t>
            </a:r>
            <a:r>
              <a:rPr lang="ru-RU" sz="1600" b="1" dirty="0" err="1" smtClean="0"/>
              <a:t>визначає</a:t>
            </a:r>
            <a:r>
              <a:rPr lang="ru-RU" sz="1600" b="1" dirty="0" smtClean="0"/>
              <a:t> </a:t>
            </a:r>
            <a:r>
              <a:rPr lang="ru-RU" sz="1600" b="1" dirty="0" err="1" smtClean="0"/>
              <a:t>стратегічні</a:t>
            </a:r>
            <a:r>
              <a:rPr lang="ru-RU" sz="1600" b="1" dirty="0" smtClean="0"/>
              <a:t> </a:t>
            </a:r>
            <a:r>
              <a:rPr lang="ru-RU" sz="1600" b="1" dirty="0" err="1" smtClean="0"/>
              <a:t>орієнтири</a:t>
            </a:r>
            <a:r>
              <a:rPr lang="ru-RU" sz="1600" b="1" dirty="0" smtClean="0"/>
              <a:t> для </a:t>
            </a:r>
            <a:r>
              <a:rPr lang="ru-RU" sz="1600" b="1" dirty="0" err="1" smtClean="0"/>
              <a:t>проведення</a:t>
            </a:r>
            <a:r>
              <a:rPr lang="ru-RU" sz="1600" b="1" dirty="0" smtClean="0"/>
              <a:t> </a:t>
            </a:r>
            <a:r>
              <a:rPr lang="ru-RU" sz="1600" b="1" dirty="0" err="1" smtClean="0"/>
              <a:t>системних</a:t>
            </a:r>
            <a:r>
              <a:rPr lang="ru-RU" sz="1600" b="1" dirty="0" smtClean="0"/>
              <a:t> </a:t>
            </a:r>
            <a:r>
              <a:rPr lang="ru-RU" sz="1600" b="1" dirty="0" err="1" smtClean="0"/>
              <a:t>політичних</a:t>
            </a:r>
            <a:r>
              <a:rPr lang="ru-RU" sz="1600" b="1" dirty="0" smtClean="0"/>
              <a:t> </a:t>
            </a:r>
            <a:r>
              <a:rPr lang="ru-RU" sz="1600" b="1" dirty="0" err="1" smtClean="0"/>
              <a:t>і</a:t>
            </a:r>
            <a:r>
              <a:rPr lang="ru-RU" sz="1600" b="1" dirty="0" smtClean="0"/>
              <a:t> </a:t>
            </a:r>
            <a:r>
              <a:rPr lang="ru-RU" sz="1600" b="1" dirty="0" err="1" smtClean="0"/>
              <a:t>соціально-економічних</a:t>
            </a:r>
            <a:r>
              <a:rPr lang="ru-RU" sz="1600" b="1" dirty="0" smtClean="0"/>
              <a:t> реформ в </a:t>
            </a:r>
            <a:r>
              <a:rPr lang="ru-RU" sz="1600" b="1" dirty="0" err="1" smtClean="0"/>
              <a:t>Україні</a:t>
            </a:r>
            <a:r>
              <a:rPr lang="ru-RU" sz="1600" b="1" dirty="0" smtClean="0"/>
              <a:t>, </a:t>
            </a:r>
            <a:r>
              <a:rPr lang="ru-RU" sz="1600" b="1" dirty="0" err="1" smtClean="0"/>
              <a:t>широкомасштабної</a:t>
            </a:r>
            <a:r>
              <a:rPr lang="ru-RU" sz="1600" b="1" dirty="0" smtClean="0"/>
              <a:t> </a:t>
            </a:r>
            <a:r>
              <a:rPr lang="ru-RU" sz="1600" b="1" dirty="0" err="1" smtClean="0"/>
              <a:t>адаптації</a:t>
            </a:r>
            <a:r>
              <a:rPr lang="ru-RU" sz="1600" b="1" dirty="0" smtClean="0"/>
              <a:t> </a:t>
            </a:r>
            <a:r>
              <a:rPr lang="ru-RU" sz="1600" b="1" dirty="0" err="1" smtClean="0"/>
              <a:t>законодавства</a:t>
            </a:r>
            <a:r>
              <a:rPr lang="ru-RU" sz="1600" b="1" dirty="0" smtClean="0"/>
              <a:t> </a:t>
            </a:r>
            <a:r>
              <a:rPr lang="ru-RU" sz="1600" b="1" dirty="0" err="1" smtClean="0"/>
              <a:t>України</a:t>
            </a:r>
            <a:r>
              <a:rPr lang="ru-RU" sz="1600" b="1" dirty="0" smtClean="0"/>
              <a:t> до норм </a:t>
            </a:r>
            <a:r>
              <a:rPr lang="ru-RU" sz="1600" b="1" dirty="0" err="1" smtClean="0"/>
              <a:t>і</a:t>
            </a:r>
            <a:r>
              <a:rPr lang="ru-RU" sz="1600" b="1" dirty="0" smtClean="0"/>
              <a:t> правил ЄС.</a:t>
            </a:r>
            <a:br>
              <a:rPr lang="ru-RU" sz="1600" b="1" dirty="0" smtClean="0"/>
            </a:br>
            <a:endParaRPr lang="ru-RU" sz="16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2"/>
            <a:ext cx="4919472" cy="372979"/>
          </a:xfrm>
        </p:spPr>
        <p:txBody>
          <a:bodyPr>
            <a:normAutofit fontScale="92500" lnSpcReduction="10000"/>
          </a:bodyPr>
          <a:lstStyle/>
          <a:p>
            <a:r>
              <a:rPr lang="uk-UA" dirty="0" smtClean="0"/>
              <a:t>ВА731453</a:t>
            </a:r>
            <a:endParaRPr lang="en-US" dirty="0"/>
          </a:p>
        </p:txBody>
      </p:sp>
      <p:pic>
        <p:nvPicPr>
          <p:cNvPr id="7" name="Содержимое 6" descr="img418.jpg"/>
          <p:cNvPicPr>
            <a:picLocks noGrp="1" noChangeAspect="1"/>
          </p:cNvPicPr>
          <p:nvPr>
            <p:ph sz="half" idx="2"/>
          </p:nvPr>
        </p:nvPicPr>
        <p:blipFill>
          <a:blip r:embed="rId2" cstate="screen"/>
          <a:stretch>
            <a:fillRect/>
          </a:stretch>
        </p:blipFill>
        <p:spPr>
          <a:xfrm>
            <a:off x="2049065" y="1786438"/>
            <a:ext cx="3524956"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45168"/>
          </a:xfrm>
        </p:spPr>
        <p:txBody>
          <a:bodyPr/>
          <a:lstStyle/>
          <a:p>
            <a:r>
              <a:rPr lang="uk-UA" dirty="0" smtClean="0"/>
              <a:t>                                         ВА603700</a:t>
            </a:r>
            <a:endParaRPr lang="en-US" dirty="0"/>
          </a:p>
        </p:txBody>
      </p:sp>
      <p:pic>
        <p:nvPicPr>
          <p:cNvPr id="8" name="Содержимое 7" descr="img420.jpg"/>
          <p:cNvPicPr>
            <a:picLocks noGrp="1" noChangeAspect="1"/>
          </p:cNvPicPr>
          <p:nvPr>
            <p:ph sz="quarter" idx="4"/>
          </p:nvPr>
        </p:nvPicPr>
        <p:blipFill>
          <a:blip r:embed="rId3" cstate="screen"/>
          <a:stretch>
            <a:fillRect/>
          </a:stretch>
        </p:blipFill>
        <p:spPr>
          <a:xfrm>
            <a:off x="6686649" y="1822534"/>
            <a:ext cx="3562065"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4853" y="2280063"/>
            <a:ext cx="11430000" cy="3049927"/>
          </a:xfrm>
        </p:spPr>
        <p:txBody>
          <a:bodyPr rtlCol="0">
            <a:normAutofit fontScale="90000"/>
          </a:bodyPr>
          <a:lstStyle/>
          <a:p>
            <a:r>
              <a:rPr lang="ru-RU" sz="1600" b="1" dirty="0" smtClean="0"/>
              <a:t>                                                                                                                                                                </a:t>
            </a:r>
            <a:r>
              <a:rPr lang="ru-RU" sz="1600" b="1" dirty="0" err="1" smtClean="0"/>
              <a:t>Представництво</a:t>
            </a:r>
            <a:r>
              <a:rPr lang="ru-RU" sz="1600" b="1" dirty="0" smtClean="0"/>
              <a:t> ЄС в </a:t>
            </a:r>
            <a:r>
              <a:rPr lang="ru-RU" sz="1600" b="1" dirty="0" err="1" smtClean="0"/>
              <a:t>Україні</a:t>
            </a:r>
            <a:r>
              <a:rPr lang="ru-RU" sz="1600" b="1" dirty="0" smtClean="0"/>
              <a:t>:</a:t>
            </a:r>
            <a:br>
              <a:rPr lang="ru-RU" sz="1600" b="1" dirty="0" smtClean="0"/>
            </a:br>
            <a:r>
              <a:rPr lang="ru-RU" sz="1600" b="1" dirty="0" smtClean="0"/>
              <a:t/>
            </a:r>
            <a:br>
              <a:rPr lang="ru-RU" sz="1600" b="1" dirty="0" smtClean="0"/>
            </a:br>
            <a:r>
              <a:rPr lang="ru-RU" sz="1600" dirty="0" err="1" smtClean="0"/>
              <a:t>Представництво</a:t>
            </a:r>
            <a:r>
              <a:rPr lang="ru-RU" sz="1600" dirty="0" smtClean="0"/>
              <a:t> </a:t>
            </a:r>
            <a:r>
              <a:rPr lang="ru-RU" sz="1600" dirty="0" err="1" smtClean="0"/>
              <a:t>Європейського</a:t>
            </a:r>
            <a:r>
              <a:rPr lang="ru-RU" sz="1600" dirty="0" smtClean="0"/>
              <a:t> Союзу в </a:t>
            </a:r>
            <a:r>
              <a:rPr lang="ru-RU" sz="1600" dirty="0" err="1" smtClean="0"/>
              <a:t>Україні</a:t>
            </a:r>
            <a:r>
              <a:rPr lang="ru-RU" sz="1600" dirty="0" smtClean="0"/>
              <a:t> </a:t>
            </a:r>
            <a:r>
              <a:rPr lang="ru-RU" sz="1600" dirty="0" err="1" smtClean="0"/>
              <a:t>відкрите</a:t>
            </a:r>
            <a:r>
              <a:rPr lang="ru-RU" sz="1600" dirty="0" smtClean="0"/>
              <a:t> у </a:t>
            </a:r>
            <a:r>
              <a:rPr lang="ru-RU" sz="1600" dirty="0" err="1" smtClean="0"/>
              <a:t>вересні</a:t>
            </a:r>
            <a:r>
              <a:rPr lang="ru-RU" sz="1600" dirty="0" smtClean="0"/>
              <a:t> 1993 року </a:t>
            </a:r>
            <a:r>
              <a:rPr lang="ru-RU" sz="1600" dirty="0" err="1" smtClean="0"/>
              <a:t>і</a:t>
            </a:r>
            <a:r>
              <a:rPr lang="ru-RU" sz="1600" dirty="0" smtClean="0"/>
              <a:t> </a:t>
            </a:r>
            <a:r>
              <a:rPr lang="ru-RU" sz="1600" dirty="0" err="1" smtClean="0"/>
              <a:t>є</a:t>
            </a:r>
            <a:r>
              <a:rPr lang="ru-RU" sz="1600" dirty="0" smtClean="0"/>
              <a:t> одним </a:t>
            </a:r>
            <a:r>
              <a:rPr lang="ru-RU" sz="1600" dirty="0" err="1" smtClean="0"/>
              <a:t>з</a:t>
            </a:r>
            <a:r>
              <a:rPr lang="ru-RU" sz="1600" dirty="0" smtClean="0"/>
              <a:t> </a:t>
            </a:r>
            <a:r>
              <a:rPr lang="ru-RU" sz="1600" dirty="0" err="1" smtClean="0"/>
              <a:t>понад</a:t>
            </a:r>
            <a:r>
              <a:rPr lang="ru-RU" sz="1600" dirty="0" smtClean="0"/>
              <a:t> 130 </a:t>
            </a:r>
            <a:r>
              <a:rPr lang="ru-RU" sz="1600" dirty="0" err="1" smtClean="0"/>
              <a:t>Представництв</a:t>
            </a:r>
            <a:r>
              <a:rPr lang="ru-RU" sz="1600" dirty="0" smtClean="0"/>
              <a:t> </a:t>
            </a:r>
            <a:r>
              <a:rPr lang="ru-RU" sz="1600" dirty="0" err="1" smtClean="0"/>
              <a:t>Європейської</a:t>
            </a:r>
            <a:r>
              <a:rPr lang="ru-RU" sz="1600" dirty="0" smtClean="0"/>
              <a:t> Союзу у </a:t>
            </a:r>
            <a:r>
              <a:rPr lang="ru-RU" sz="1600" dirty="0" err="1" smtClean="0"/>
              <a:t>світі</a:t>
            </a:r>
            <a:r>
              <a:rPr lang="ru-RU" sz="1600" dirty="0" smtClean="0"/>
              <a:t>. </a:t>
            </a:r>
            <a:r>
              <a:rPr lang="ru-RU" sz="1600" dirty="0" err="1" smtClean="0"/>
              <a:t>Представництво</a:t>
            </a:r>
            <a:r>
              <a:rPr lang="ru-RU" sz="1600" dirty="0" smtClean="0"/>
              <a:t> </a:t>
            </a:r>
            <a:r>
              <a:rPr lang="ru-RU" sz="1600" dirty="0" err="1" smtClean="0"/>
              <a:t>має</a:t>
            </a:r>
            <a:r>
              <a:rPr lang="ru-RU" sz="1600" dirty="0" smtClean="0"/>
              <a:t> статус </a:t>
            </a:r>
            <a:r>
              <a:rPr lang="ru-RU" sz="1600" dirty="0" err="1" smtClean="0"/>
              <a:t>дипломатичної</a:t>
            </a:r>
            <a:r>
              <a:rPr lang="ru-RU" sz="1600" dirty="0" smtClean="0"/>
              <a:t> </a:t>
            </a:r>
            <a:r>
              <a:rPr lang="ru-RU" sz="1600" dirty="0" err="1" smtClean="0"/>
              <a:t>місії</a:t>
            </a:r>
            <a:r>
              <a:rPr lang="ru-RU" sz="1600" dirty="0" smtClean="0"/>
              <a:t> та </a:t>
            </a:r>
            <a:r>
              <a:rPr lang="ru-RU" sz="1600" dirty="0" err="1" smtClean="0"/>
              <a:t>офіційно</a:t>
            </a:r>
            <a:r>
              <a:rPr lang="ru-RU" sz="1600" dirty="0" smtClean="0"/>
              <a:t> </a:t>
            </a:r>
            <a:r>
              <a:rPr lang="ru-RU" sz="1600" dirty="0" err="1" smtClean="0"/>
              <a:t>представляє</a:t>
            </a:r>
            <a:r>
              <a:rPr lang="ru-RU" sz="1600" dirty="0" smtClean="0"/>
              <a:t>  </a:t>
            </a:r>
            <a:r>
              <a:rPr lang="ru-RU" sz="1600" dirty="0" err="1" smtClean="0"/>
              <a:t>Європейську</a:t>
            </a:r>
            <a:r>
              <a:rPr lang="ru-RU" sz="1600" dirty="0" smtClean="0"/>
              <a:t> </a:t>
            </a:r>
            <a:r>
              <a:rPr lang="ru-RU" sz="1600" dirty="0" err="1" smtClean="0"/>
              <a:t>Комісію</a:t>
            </a:r>
            <a:r>
              <a:rPr lang="ru-RU" sz="1600" dirty="0" smtClean="0"/>
              <a:t> в </a:t>
            </a:r>
            <a:r>
              <a:rPr lang="ru-RU" sz="1600" dirty="0" err="1" smtClean="0"/>
              <a:t>Україні</a:t>
            </a:r>
            <a:r>
              <a:rPr lang="ru-RU" sz="1600" dirty="0" smtClean="0"/>
              <a:t>.   </a:t>
            </a:r>
            <a:r>
              <a:rPr lang="ru-RU" sz="1600" b="1" dirty="0" smtClean="0"/>
              <a:t>     Голова </a:t>
            </a:r>
            <a:r>
              <a:rPr lang="ru-RU" sz="1600" b="1" dirty="0" err="1" smtClean="0"/>
              <a:t>Представництва</a:t>
            </a:r>
            <a:r>
              <a:rPr lang="ru-RU" sz="1600" dirty="0" smtClean="0"/>
              <a:t> - </a:t>
            </a:r>
            <a:r>
              <a:rPr lang="ru-RU" sz="1400" u="sng" dirty="0" err="1" smtClean="0">
                <a:solidFill>
                  <a:schemeClr val="tx2"/>
                </a:solidFill>
                <a:hlinkClick r:id="rId2" tooltip="Хьюг Мінгареллі"/>
              </a:rPr>
              <a:t>Хьюг</a:t>
            </a:r>
            <a:r>
              <a:rPr lang="ru-RU" sz="1400" u="sng" dirty="0" smtClean="0">
                <a:solidFill>
                  <a:schemeClr val="tx2"/>
                </a:solidFill>
                <a:hlinkClick r:id="rId2" tooltip="Хьюг Мінгареллі"/>
              </a:rPr>
              <a:t> </a:t>
            </a:r>
            <a:r>
              <a:rPr lang="ru-RU" sz="1400" u="sng" dirty="0" err="1" smtClean="0">
                <a:solidFill>
                  <a:schemeClr val="tx2"/>
                </a:solidFill>
                <a:hlinkClick r:id="rId2" tooltip="Хьюг Мінгареллі"/>
              </a:rPr>
              <a:t>Мінгареллі</a:t>
            </a:r>
            <a:r>
              <a:rPr lang="ru-RU" sz="1600" dirty="0" smtClean="0"/>
              <a:t/>
            </a:r>
            <a:br>
              <a:rPr lang="ru-RU" sz="1600" dirty="0" smtClean="0"/>
            </a:br>
            <a:r>
              <a:rPr lang="ru-RU" sz="1600" dirty="0" smtClean="0"/>
              <a:t> </a:t>
            </a:r>
            <a:br>
              <a:rPr lang="ru-RU" sz="1600" dirty="0" smtClean="0"/>
            </a:br>
            <a:r>
              <a:rPr lang="ru-RU" sz="1600" dirty="0" smtClean="0"/>
              <a:t>                                                                                                                       </a:t>
            </a:r>
            <a:r>
              <a:rPr lang="ru-RU" sz="1600" b="1" dirty="0" err="1" smtClean="0"/>
              <a:t>Головні</a:t>
            </a:r>
            <a:r>
              <a:rPr lang="ru-RU" sz="1600" b="1" dirty="0" smtClean="0"/>
              <a:t> </a:t>
            </a:r>
            <a:r>
              <a:rPr lang="ru-RU" sz="1600" b="1" dirty="0" err="1" smtClean="0"/>
              <a:t>завдання</a:t>
            </a:r>
            <a:r>
              <a:rPr lang="ru-RU" sz="1600" b="1" dirty="0" smtClean="0"/>
              <a:t> </a:t>
            </a:r>
            <a:r>
              <a:rPr lang="ru-RU" sz="1600" b="1" dirty="0" err="1" smtClean="0"/>
              <a:t>Представництва</a:t>
            </a:r>
            <a:r>
              <a:rPr lang="ru-RU" sz="1600" b="1" dirty="0" smtClean="0"/>
              <a:t> ЄС в </a:t>
            </a:r>
            <a:r>
              <a:rPr lang="ru-RU" sz="1600" b="1" dirty="0" err="1" smtClean="0"/>
              <a:t>Україні</a:t>
            </a:r>
            <a:r>
              <a:rPr lang="ru-RU" sz="1600" b="1" dirty="0" smtClean="0"/>
              <a:t>:</a:t>
            </a:r>
            <a:br>
              <a:rPr lang="ru-RU" sz="1600" b="1" dirty="0" smtClean="0"/>
            </a:br>
            <a:r>
              <a:rPr lang="ru-RU" sz="1600" dirty="0" smtClean="0"/>
              <a:t/>
            </a:r>
            <a:br>
              <a:rPr lang="ru-RU" sz="1600" dirty="0" smtClean="0"/>
            </a:br>
            <a:r>
              <a:rPr lang="ru-RU" sz="1600" dirty="0" err="1" smtClean="0"/>
              <a:t>сприяти</a:t>
            </a:r>
            <a:r>
              <a:rPr lang="ru-RU" sz="1600" dirty="0" smtClean="0"/>
              <a:t> </a:t>
            </a:r>
            <a:r>
              <a:rPr lang="ru-RU" sz="1600" dirty="0" err="1" smtClean="0"/>
              <a:t>політичним</a:t>
            </a:r>
            <a:r>
              <a:rPr lang="ru-RU" sz="1600" dirty="0" smtClean="0"/>
              <a:t> та </a:t>
            </a:r>
            <a:r>
              <a:rPr lang="ru-RU" sz="1600" dirty="0" err="1" smtClean="0"/>
              <a:t>економічним</a:t>
            </a:r>
            <a:r>
              <a:rPr lang="ru-RU" sz="1600" dirty="0" smtClean="0"/>
              <a:t> </a:t>
            </a:r>
            <a:r>
              <a:rPr lang="ru-RU" sz="1600" dirty="0" err="1" smtClean="0"/>
              <a:t>зв'язкам</a:t>
            </a:r>
            <a:r>
              <a:rPr lang="ru-RU" sz="1600" dirty="0" smtClean="0"/>
              <a:t> </a:t>
            </a:r>
            <a:r>
              <a:rPr lang="ru-RU" sz="1600" dirty="0" err="1" smtClean="0"/>
              <a:t>між</a:t>
            </a:r>
            <a:r>
              <a:rPr lang="ru-RU" sz="1600" dirty="0" smtClean="0"/>
              <a:t> </a:t>
            </a:r>
            <a:r>
              <a:rPr lang="ru-RU" sz="1600" dirty="0" err="1" smtClean="0"/>
              <a:t>Україною</a:t>
            </a:r>
            <a:r>
              <a:rPr lang="ru-RU" sz="1600" dirty="0" smtClean="0"/>
              <a:t> </a:t>
            </a:r>
            <a:r>
              <a:rPr lang="ru-RU" sz="1600" dirty="0" err="1" smtClean="0"/>
              <a:t>та</a:t>
            </a:r>
            <a:r>
              <a:rPr lang="ru-RU" sz="1600" dirty="0" smtClean="0"/>
              <a:t> </a:t>
            </a:r>
            <a:r>
              <a:rPr lang="ru-RU" sz="1600" dirty="0" err="1" smtClean="0"/>
              <a:t>Європейським</a:t>
            </a:r>
            <a:r>
              <a:rPr lang="ru-RU" sz="1600" dirty="0" smtClean="0"/>
              <a:t> Союзом шляхом </a:t>
            </a:r>
            <a:r>
              <a:rPr lang="ru-RU" sz="1600" dirty="0" err="1" smtClean="0"/>
              <a:t>підтримання</a:t>
            </a:r>
            <a:r>
              <a:rPr lang="ru-RU" sz="1600" dirty="0" smtClean="0"/>
              <a:t> </a:t>
            </a:r>
            <a:r>
              <a:rPr lang="ru-RU" sz="1600" dirty="0" err="1" smtClean="0"/>
              <a:t>ефективного</a:t>
            </a:r>
            <a:r>
              <a:rPr lang="ru-RU" sz="1600" dirty="0" smtClean="0"/>
              <a:t> </a:t>
            </a:r>
            <a:r>
              <a:rPr lang="ru-RU" sz="1600" dirty="0" err="1" smtClean="0"/>
              <a:t>діалогу</a:t>
            </a:r>
            <a:r>
              <a:rPr lang="ru-RU" sz="1600" dirty="0" smtClean="0"/>
              <a:t> </a:t>
            </a:r>
            <a:r>
              <a:rPr lang="ru-RU" sz="1600" dirty="0" err="1" smtClean="0"/>
              <a:t>з</a:t>
            </a:r>
            <a:r>
              <a:rPr lang="ru-RU" sz="1600" dirty="0" smtClean="0"/>
              <a:t> </a:t>
            </a:r>
            <a:r>
              <a:rPr lang="ru-RU" sz="1600" dirty="0" err="1" smtClean="0"/>
              <a:t>урядовими</a:t>
            </a:r>
            <a:r>
              <a:rPr lang="ru-RU" sz="1600" dirty="0" smtClean="0"/>
              <a:t> </a:t>
            </a:r>
            <a:r>
              <a:rPr lang="ru-RU" sz="1600" dirty="0" err="1" smtClean="0"/>
              <a:t>інститутами</a:t>
            </a:r>
            <a:r>
              <a:rPr lang="ru-RU" sz="1600" dirty="0" smtClean="0"/>
              <a:t> та </a:t>
            </a:r>
            <a:r>
              <a:rPr lang="ru-RU" sz="1600" dirty="0" err="1" smtClean="0"/>
              <a:t>підвищення</a:t>
            </a:r>
            <a:r>
              <a:rPr lang="ru-RU" sz="1600" dirty="0" smtClean="0"/>
              <a:t> </a:t>
            </a:r>
            <a:r>
              <a:rPr lang="ru-RU" sz="1600" dirty="0" err="1" smtClean="0"/>
              <a:t>поінформованості</a:t>
            </a:r>
            <a:r>
              <a:rPr lang="ru-RU" sz="1600" dirty="0" smtClean="0"/>
              <a:t> </a:t>
            </a:r>
            <a:r>
              <a:rPr lang="ru-RU" sz="1600" dirty="0" err="1" smtClean="0"/>
              <a:t>громадськості</a:t>
            </a:r>
            <a:r>
              <a:rPr lang="ru-RU" sz="1600" dirty="0" smtClean="0"/>
              <a:t> про </a:t>
            </a:r>
            <a:r>
              <a:rPr lang="ru-RU" sz="1600" dirty="0" err="1" smtClean="0"/>
              <a:t>Європейський</a:t>
            </a:r>
            <a:r>
              <a:rPr lang="ru-RU" sz="1600" dirty="0" smtClean="0"/>
              <a:t> Союз, </a:t>
            </a:r>
            <a:r>
              <a:rPr lang="ru-RU" sz="1600" dirty="0" err="1" smtClean="0"/>
              <a:t>його</a:t>
            </a:r>
            <a:r>
              <a:rPr lang="ru-RU" sz="1600" dirty="0" smtClean="0"/>
              <a:t> установи та </a:t>
            </a:r>
            <a:r>
              <a:rPr lang="ru-RU" sz="1600" dirty="0" err="1" smtClean="0"/>
              <a:t>програми</a:t>
            </a:r>
            <a:r>
              <a:rPr lang="ru-RU" sz="1600" dirty="0" smtClean="0"/>
              <a:t>;</a:t>
            </a:r>
            <a:br>
              <a:rPr lang="ru-RU" sz="1600" dirty="0" smtClean="0"/>
            </a:br>
            <a:r>
              <a:rPr lang="ru-RU" sz="1600" dirty="0" err="1" smtClean="0"/>
              <a:t>відстежувати</a:t>
            </a:r>
            <a:r>
              <a:rPr lang="ru-RU" sz="1600" dirty="0" smtClean="0"/>
              <a:t> </a:t>
            </a:r>
            <a:r>
              <a:rPr lang="ru-RU" sz="1600" dirty="0" err="1" smtClean="0"/>
              <a:t>впровадження</a:t>
            </a:r>
            <a:r>
              <a:rPr lang="ru-RU" sz="1600" dirty="0" smtClean="0"/>
              <a:t> Угоди про партнерство та </a:t>
            </a:r>
            <a:r>
              <a:rPr lang="ru-RU" sz="1600" dirty="0" err="1" smtClean="0"/>
              <a:t>співробітництво</a:t>
            </a:r>
            <a:r>
              <a:rPr lang="ru-RU" sz="1600" dirty="0" smtClean="0"/>
              <a:t> </a:t>
            </a:r>
            <a:r>
              <a:rPr lang="ru-RU" sz="1600" dirty="0" err="1" smtClean="0"/>
              <a:t>між</a:t>
            </a:r>
            <a:r>
              <a:rPr lang="ru-RU" sz="1600" dirty="0" smtClean="0"/>
              <a:t> </a:t>
            </a:r>
            <a:r>
              <a:rPr lang="ru-RU" sz="1600" dirty="0" err="1" smtClean="0"/>
              <a:t>Україною</a:t>
            </a:r>
            <a:r>
              <a:rPr lang="ru-RU" sz="1600" dirty="0" smtClean="0"/>
              <a:t> </a:t>
            </a:r>
            <a:r>
              <a:rPr lang="ru-RU" sz="1600" dirty="0" err="1" smtClean="0"/>
              <a:t>та</a:t>
            </a:r>
            <a:r>
              <a:rPr lang="ru-RU" sz="1600" dirty="0" smtClean="0"/>
              <a:t> ЄС;</a:t>
            </a:r>
            <a:br>
              <a:rPr lang="ru-RU" sz="1600" dirty="0" smtClean="0"/>
            </a:br>
            <a:r>
              <a:rPr lang="ru-RU" sz="1600" dirty="0" err="1" smtClean="0"/>
              <a:t>інформувати</a:t>
            </a:r>
            <a:r>
              <a:rPr lang="ru-RU" sz="1600" dirty="0" smtClean="0"/>
              <a:t> </a:t>
            </a:r>
            <a:r>
              <a:rPr lang="ru-RU" sz="1600" dirty="0" err="1" smtClean="0"/>
              <a:t>громадськість</a:t>
            </a:r>
            <a:r>
              <a:rPr lang="ru-RU" sz="1600" dirty="0" smtClean="0"/>
              <a:t> </a:t>
            </a:r>
            <a:r>
              <a:rPr lang="ru-RU" sz="1600" dirty="0" err="1" smtClean="0"/>
              <a:t>щодо</a:t>
            </a:r>
            <a:r>
              <a:rPr lang="ru-RU" sz="1600" dirty="0" smtClean="0"/>
              <a:t> </a:t>
            </a:r>
            <a:r>
              <a:rPr lang="ru-RU" sz="1600" dirty="0" err="1" smtClean="0"/>
              <a:t>розвитку</a:t>
            </a:r>
            <a:r>
              <a:rPr lang="ru-RU" sz="1600" dirty="0" smtClean="0"/>
              <a:t> </a:t>
            </a:r>
            <a:r>
              <a:rPr lang="ru-RU" sz="1600" dirty="0" err="1" smtClean="0"/>
              <a:t>Європейського</a:t>
            </a:r>
            <a:r>
              <a:rPr lang="ru-RU" sz="1600" dirty="0" smtClean="0"/>
              <a:t> Союзу, </a:t>
            </a:r>
            <a:r>
              <a:rPr lang="ru-RU" sz="1600" dirty="0" err="1" smtClean="0"/>
              <a:t>роз'яснювати</a:t>
            </a:r>
            <a:r>
              <a:rPr lang="ru-RU" sz="1600" dirty="0" smtClean="0"/>
              <a:t> та </a:t>
            </a:r>
            <a:r>
              <a:rPr lang="ru-RU" sz="1600" dirty="0" err="1" smtClean="0"/>
              <a:t>відстоювати</a:t>
            </a:r>
            <a:r>
              <a:rPr lang="ru-RU" sz="1600" dirty="0" smtClean="0"/>
              <a:t> </a:t>
            </a:r>
            <a:r>
              <a:rPr lang="ru-RU" sz="1600" dirty="0" err="1" smtClean="0"/>
              <a:t>окремі</a:t>
            </a:r>
            <a:r>
              <a:rPr lang="ru-RU" sz="1600" dirty="0" smtClean="0"/>
              <a:t> </a:t>
            </a:r>
            <a:r>
              <a:rPr lang="ru-RU" sz="1600" dirty="0" err="1" smtClean="0"/>
              <a:t>аспекти</a:t>
            </a:r>
            <a:r>
              <a:rPr lang="ru-RU" sz="1600" dirty="0" smtClean="0"/>
              <a:t> </a:t>
            </a:r>
            <a:r>
              <a:rPr lang="ru-RU" sz="1600" dirty="0" err="1" smtClean="0"/>
              <a:t>політики</a:t>
            </a:r>
            <a:r>
              <a:rPr lang="ru-RU" sz="1600" dirty="0" smtClean="0"/>
              <a:t> ЄС;</a:t>
            </a:r>
            <a:br>
              <a:rPr lang="ru-RU" sz="1600" dirty="0" smtClean="0"/>
            </a:br>
            <a:r>
              <a:rPr lang="ru-RU" sz="1600" dirty="0" err="1" smtClean="0"/>
              <a:t>брати</a:t>
            </a:r>
            <a:r>
              <a:rPr lang="ru-RU" sz="1600" dirty="0" smtClean="0"/>
              <a:t> участь у </a:t>
            </a:r>
            <a:r>
              <a:rPr lang="ru-RU" sz="1600" dirty="0" err="1" smtClean="0"/>
              <a:t>впровадженні</a:t>
            </a:r>
            <a:r>
              <a:rPr lang="ru-RU" sz="1600" dirty="0" smtClean="0"/>
              <a:t> </a:t>
            </a:r>
            <a:r>
              <a:rPr lang="ru-RU" sz="1600" dirty="0" err="1" smtClean="0"/>
              <a:t>програм</a:t>
            </a:r>
            <a:r>
              <a:rPr lang="ru-RU" sz="1600" dirty="0" smtClean="0"/>
              <a:t> </a:t>
            </a:r>
            <a:r>
              <a:rPr lang="ru-RU" sz="1600" dirty="0" err="1" smtClean="0"/>
              <a:t>зовнішньої</a:t>
            </a:r>
            <a:r>
              <a:rPr lang="ru-RU" sz="1600" dirty="0" smtClean="0"/>
              <a:t> </a:t>
            </a:r>
            <a:r>
              <a:rPr lang="ru-RU" sz="1600" dirty="0" err="1" smtClean="0"/>
              <a:t>допомоги</a:t>
            </a:r>
            <a:r>
              <a:rPr lang="ru-RU" sz="1600" dirty="0" smtClean="0"/>
              <a:t> </a:t>
            </a:r>
            <a:r>
              <a:rPr lang="ru-RU" sz="1600" dirty="0" err="1" smtClean="0"/>
              <a:t>Європейського</a:t>
            </a:r>
            <a:r>
              <a:rPr lang="ru-RU" sz="1600" dirty="0" smtClean="0"/>
              <a:t> Союзу.</a:t>
            </a:r>
            <a:br>
              <a:rPr lang="ru-RU" sz="1600" dirty="0" smtClean="0"/>
            </a:br>
            <a:r>
              <a:rPr lang="ru-RU" sz="1600" dirty="0" smtClean="0"/>
              <a:t> </a:t>
            </a:r>
            <a:br>
              <a:rPr lang="ru-RU" sz="1600" dirty="0" smtClean="0"/>
            </a:br>
            <a:endParaRPr lang="ru-RU" sz="1600"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99412"/>
            <a:ext cx="4919472" cy="457200"/>
          </a:xfrm>
        </p:spPr>
        <p:txBody>
          <a:bodyPr/>
          <a:lstStyle/>
          <a:p>
            <a:r>
              <a:rPr lang="uk-UA" dirty="0" smtClean="0"/>
              <a:t>ВА740170</a:t>
            </a:r>
            <a:endParaRPr lang="en-US" dirty="0"/>
          </a:p>
        </p:txBody>
      </p:sp>
      <p:pic>
        <p:nvPicPr>
          <p:cNvPr id="7" name="Содержимое 6" descr="img422.jpg"/>
          <p:cNvPicPr>
            <a:picLocks noGrp="1" noChangeAspect="1"/>
          </p:cNvPicPr>
          <p:nvPr>
            <p:ph sz="half" idx="2"/>
          </p:nvPr>
        </p:nvPicPr>
        <p:blipFill>
          <a:blip r:embed="rId2" cstate="screen"/>
          <a:stretch>
            <a:fillRect/>
          </a:stretch>
        </p:blipFill>
        <p:spPr>
          <a:xfrm>
            <a:off x="2109292" y="1846596"/>
            <a:ext cx="3436714" cy="4824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99412"/>
            <a:ext cx="4919472" cy="421104"/>
          </a:xfrm>
        </p:spPr>
        <p:txBody>
          <a:bodyPr/>
          <a:lstStyle/>
          <a:p>
            <a:r>
              <a:rPr lang="uk-UA" dirty="0" smtClean="0"/>
              <a:t>                                         ВА728829</a:t>
            </a:r>
            <a:endParaRPr lang="en-US" dirty="0"/>
          </a:p>
        </p:txBody>
      </p:sp>
      <p:pic>
        <p:nvPicPr>
          <p:cNvPr id="8" name="Содержимое 7" descr="img424.jpg"/>
          <p:cNvPicPr>
            <a:picLocks noGrp="1" noChangeAspect="1"/>
          </p:cNvPicPr>
          <p:nvPr>
            <p:ph sz="quarter" idx="4"/>
          </p:nvPr>
        </p:nvPicPr>
        <p:blipFill>
          <a:blip r:embed="rId3" cstate="screen"/>
          <a:stretch>
            <a:fillRect/>
          </a:stretch>
        </p:blipFill>
        <p:spPr>
          <a:xfrm>
            <a:off x="6762863" y="1822533"/>
            <a:ext cx="3426757"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287380"/>
            <a:ext cx="4919472" cy="457199"/>
          </a:xfrm>
        </p:spPr>
        <p:txBody>
          <a:bodyPr/>
          <a:lstStyle/>
          <a:p>
            <a:r>
              <a:rPr lang="uk-UA" dirty="0" smtClean="0"/>
              <a:t>СО28805</a:t>
            </a:r>
            <a:endParaRPr lang="en-US" dirty="0"/>
          </a:p>
        </p:txBody>
      </p:sp>
      <p:pic>
        <p:nvPicPr>
          <p:cNvPr id="7" name="Содержимое 6" descr="img426.jpg"/>
          <p:cNvPicPr>
            <a:picLocks noGrp="1" noChangeAspect="1"/>
          </p:cNvPicPr>
          <p:nvPr>
            <p:ph sz="half" idx="2"/>
          </p:nvPr>
        </p:nvPicPr>
        <p:blipFill>
          <a:blip r:embed="rId2" cstate="screen"/>
          <a:stretch>
            <a:fillRect/>
          </a:stretch>
        </p:blipFill>
        <p:spPr>
          <a:xfrm>
            <a:off x="1944278" y="1798470"/>
            <a:ext cx="3422300" cy="4860000"/>
          </a:xfrm>
        </p:spPr>
        <p:style>
          <a:lnRef idx="3">
            <a:schemeClr val="lt1"/>
          </a:lnRef>
          <a:fillRef idx="1">
            <a:schemeClr val="accent3"/>
          </a:fillRef>
          <a:effectRef idx="1">
            <a:schemeClr val="accent3"/>
          </a:effectRef>
          <a:fontRef idx="minor">
            <a:schemeClr val="lt1"/>
          </a:fontRef>
        </p:style>
      </p:pic>
      <p:sp>
        <p:nvSpPr>
          <p:cNvPr id="5" name="Текст 4"/>
          <p:cNvSpPr>
            <a:spLocks noGrp="1"/>
          </p:cNvSpPr>
          <p:nvPr>
            <p:ph type="body" sz="quarter" idx="3"/>
          </p:nvPr>
        </p:nvSpPr>
        <p:spPr>
          <a:xfrm>
            <a:off x="6166110" y="1287380"/>
            <a:ext cx="4919472" cy="445167"/>
          </a:xfrm>
        </p:spPr>
        <p:txBody>
          <a:bodyPr/>
          <a:lstStyle/>
          <a:p>
            <a:r>
              <a:rPr lang="uk-UA" dirty="0" smtClean="0"/>
              <a:t>                                           СО26940</a:t>
            </a:r>
            <a:endParaRPr lang="en-US" dirty="0"/>
          </a:p>
        </p:txBody>
      </p:sp>
      <p:pic>
        <p:nvPicPr>
          <p:cNvPr id="8" name="Содержимое 7" descr="img428.jpg"/>
          <p:cNvPicPr>
            <a:picLocks noGrp="1" noChangeAspect="1"/>
          </p:cNvPicPr>
          <p:nvPr>
            <p:ph sz="quarter" idx="4"/>
          </p:nvPr>
        </p:nvPicPr>
        <p:blipFill>
          <a:blip r:embed="rId3" cstate="screen"/>
          <a:stretch>
            <a:fillRect/>
          </a:stretch>
        </p:blipFill>
        <p:spPr>
          <a:xfrm>
            <a:off x="7042854" y="1810501"/>
            <a:ext cx="3324749" cy="4860000"/>
          </a:xfr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0837" y="2292094"/>
            <a:ext cx="10096500" cy="2219691"/>
          </a:xfrm>
        </p:spPr>
        <p:txBody>
          <a:bodyPr rtlCol="0">
            <a:normAutofit/>
          </a:bodyPr>
          <a:lstStyle/>
          <a:p>
            <a:r>
              <a:rPr lang="ru-RU" sz="2000" dirty="0" err="1" smtClean="0">
                <a:latin typeface="Arial" pitchFamily="34" charset="0"/>
                <a:cs typeface="Arial" pitchFamily="34" charset="0"/>
              </a:rPr>
              <a:t>Відносини</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Україна-ЄС</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en-US" sz="2000" dirty="0" smtClean="0">
                <a:solidFill>
                  <a:schemeClr val="bg2">
                    <a:lumMod val="25000"/>
                  </a:schemeClr>
                </a:solidFill>
                <a:latin typeface="Arial" pitchFamily="34" charset="0"/>
                <a:cs typeface="Arial" pitchFamily="34" charset="0"/>
              </a:rPr>
              <a:t>http://ukraine-eu.mfa.gov.ua/ua/ukraine-eu/relations</a:t>
            </a:r>
            <a:r>
              <a:rPr lang="uk-UA" sz="2000" dirty="0" smtClean="0">
                <a:latin typeface="Arial" pitchFamily="34" charset="0"/>
                <a:cs typeface="Arial" pitchFamily="34" charset="0"/>
              </a:rPr>
              <a:t/>
            </a:r>
            <a:br>
              <a:rPr lang="uk-UA" sz="2000" dirty="0" smtClean="0">
                <a:latin typeface="Arial" pitchFamily="34" charset="0"/>
                <a:cs typeface="Arial" pitchFamily="34" charset="0"/>
              </a:rPr>
            </a:br>
            <a:r>
              <a:rPr lang="uk-UA" sz="2000" dirty="0" smtClean="0">
                <a:latin typeface="Arial" pitchFamily="34" charset="0"/>
                <a:cs typeface="Arial" pitchFamily="34" charset="0"/>
              </a:rPr>
              <a:t/>
            </a:r>
            <a:br>
              <a:rPr lang="uk-UA" sz="2000" dirty="0" smtClean="0">
                <a:latin typeface="Arial" pitchFamily="34" charset="0"/>
                <a:cs typeface="Arial" pitchFamily="34" charset="0"/>
              </a:rPr>
            </a:br>
            <a:r>
              <a:rPr lang="ru-RU" sz="2000" b="1" dirty="0" err="1" smtClean="0">
                <a:latin typeface="Arial" pitchFamily="34" charset="0"/>
                <a:cs typeface="Arial" pitchFamily="34" charset="0"/>
              </a:rPr>
              <a:t>Що</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таке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Європейський</a:t>
            </a:r>
            <a:r>
              <a:rPr lang="ru-RU" sz="2000" b="1" dirty="0" smtClean="0">
                <a:latin typeface="Arial" pitchFamily="34" charset="0"/>
                <a:cs typeface="Arial" pitchFamily="34" charset="0"/>
              </a:rPr>
              <a:t> Союз?</a:t>
            </a:r>
            <a:br>
              <a:rPr lang="ru-RU" sz="2000" b="1" dirty="0" smtClean="0">
                <a:latin typeface="Arial" pitchFamily="34" charset="0"/>
                <a:cs typeface="Arial" pitchFamily="34" charset="0"/>
              </a:rPr>
            </a:br>
            <a:r>
              <a:rPr lang="en-US" sz="2000" dirty="0" smtClean="0">
                <a:solidFill>
                  <a:schemeClr val="bg2">
                    <a:lumMod val="25000"/>
                  </a:schemeClr>
                </a:solidFill>
                <a:latin typeface="Arial" pitchFamily="34" charset="0"/>
                <a:cs typeface="Arial" pitchFamily="34" charset="0"/>
              </a:rPr>
              <a:t>http://www.kspu.edu/InternationalActivities/EUIC/AboutEUIC.aspx</a:t>
            </a:r>
            <a:r>
              <a:rPr lang="en-US" dirty="0" smtClean="0"/>
              <a:t/>
            </a:r>
            <a:br>
              <a:rPr lang="en-US" dirty="0" smtClean="0"/>
            </a:br>
            <a:endParaRPr lang="ru-RU" dirty="0"/>
          </a:p>
        </p:txBody>
      </p:sp>
      <p:sp>
        <p:nvSpPr>
          <p:cNvPr id="3" name="Подзаголовок 2"/>
          <p:cNvSpPr>
            <a:spLocks noGrp="1"/>
          </p:cNvSpPr>
          <p:nvPr>
            <p:ph type="subTitle" idx="1"/>
          </p:nvPr>
        </p:nvSpPr>
        <p:spPr>
          <a:xfrm>
            <a:off x="1104898" y="4511784"/>
            <a:ext cx="10842460" cy="955565"/>
          </a:xfrm>
        </p:spPr>
        <p:txBody>
          <a:bodyPr rtlCol="0"/>
          <a:lstStyle/>
          <a:p>
            <a:pPr algn="r"/>
            <a:r>
              <a:rPr lang="ru-RU" sz="1600" b="1" dirty="0" err="1" smtClean="0">
                <a:solidFill>
                  <a:schemeClr val="accent1"/>
                </a:solidFill>
              </a:rPr>
              <a:t>Книжкова</a:t>
            </a:r>
            <a:r>
              <a:rPr lang="ru-RU" sz="1600" b="1" dirty="0" smtClean="0">
                <a:solidFill>
                  <a:schemeClr val="accent1"/>
                </a:solidFill>
              </a:rPr>
              <a:t> </a:t>
            </a:r>
            <a:r>
              <a:rPr lang="ru-RU" sz="1600" b="1" dirty="0" err="1" smtClean="0">
                <a:solidFill>
                  <a:schemeClr val="accent1"/>
                </a:solidFill>
              </a:rPr>
              <a:t>виставка</a:t>
            </a:r>
            <a:r>
              <a:rPr lang="ru-RU" sz="1600" b="1" dirty="0" smtClean="0">
                <a:solidFill>
                  <a:schemeClr val="accent1"/>
                </a:solidFill>
              </a:rPr>
              <a:t>, </a:t>
            </a:r>
            <a:r>
              <a:rPr lang="ru-RU" sz="1600" b="1" dirty="0" err="1" smtClean="0">
                <a:solidFill>
                  <a:schemeClr val="accent1"/>
                </a:solidFill>
              </a:rPr>
              <a:t>підготовлена</a:t>
            </a:r>
            <a:r>
              <a:rPr lang="ru-RU" sz="1600" b="1" dirty="0" smtClean="0">
                <a:solidFill>
                  <a:schemeClr val="accent1"/>
                </a:solidFill>
              </a:rPr>
              <a:t> </a:t>
            </a:r>
            <a:r>
              <a:rPr lang="ru-RU" sz="1600" b="1" dirty="0" err="1" smtClean="0">
                <a:solidFill>
                  <a:schemeClr val="accent1"/>
                </a:solidFill>
              </a:rPr>
              <a:t>культурно-просвітницьким</a:t>
            </a:r>
            <a:r>
              <a:rPr lang="ru-RU" sz="1600" b="1" dirty="0" smtClean="0">
                <a:solidFill>
                  <a:schemeClr val="accent1"/>
                </a:solidFill>
              </a:rPr>
              <a:t> сектором </a:t>
            </a:r>
            <a:r>
              <a:rPr lang="ru-RU" sz="1600" b="1" dirty="0" err="1" smtClean="0">
                <a:solidFill>
                  <a:schemeClr val="accent1"/>
                </a:solidFill>
              </a:rPr>
              <a:t>Відділу</a:t>
            </a:r>
            <a:r>
              <a:rPr lang="ru-RU" sz="1600" b="1" dirty="0" smtClean="0">
                <a:solidFill>
                  <a:schemeClr val="accent1"/>
                </a:solidFill>
              </a:rPr>
              <a:t> комплексного </a:t>
            </a:r>
            <a:r>
              <a:rPr lang="ru-RU" sz="1600" b="1" dirty="0" err="1" smtClean="0">
                <a:solidFill>
                  <a:schemeClr val="accent1"/>
                </a:solidFill>
              </a:rPr>
              <a:t>бібліотечного</a:t>
            </a:r>
            <a:r>
              <a:rPr lang="ru-RU" sz="1600" b="1" dirty="0" smtClean="0">
                <a:solidFill>
                  <a:schemeClr val="accent1"/>
                </a:solidFill>
              </a:rPr>
              <a:t> </a:t>
            </a:r>
            <a:r>
              <a:rPr lang="ru-RU" sz="1600" b="1" dirty="0" err="1" smtClean="0">
                <a:solidFill>
                  <a:schemeClr val="accent1"/>
                </a:solidFill>
              </a:rPr>
              <a:t>обслуговування</a:t>
            </a:r>
            <a:r>
              <a:rPr lang="ru-RU" sz="1600" b="1" dirty="0" smtClean="0">
                <a:solidFill>
                  <a:schemeClr val="accent1"/>
                </a:solidFill>
              </a:rPr>
              <a:t> НБУВ</a:t>
            </a:r>
          </a:p>
          <a:p>
            <a:pPr algn="r"/>
            <a:r>
              <a:rPr lang="ru-RU" sz="1600" dirty="0" err="1" smtClean="0">
                <a:solidFill>
                  <a:schemeClr val="accent1"/>
                </a:solidFill>
              </a:rPr>
              <a:t>Всі</a:t>
            </a:r>
            <a:r>
              <a:rPr lang="ru-RU" sz="1600" dirty="0" smtClean="0">
                <a:solidFill>
                  <a:schemeClr val="accent1"/>
                </a:solidFill>
              </a:rPr>
              <a:t> права </a:t>
            </a:r>
            <a:r>
              <a:rPr lang="ru-RU" sz="1600" dirty="0" err="1" smtClean="0">
                <a:solidFill>
                  <a:schemeClr val="accent1"/>
                </a:solidFill>
              </a:rPr>
              <a:t>захищені</a:t>
            </a:r>
            <a:r>
              <a:rPr lang="ru-RU" sz="1600" dirty="0" smtClean="0">
                <a:solidFill>
                  <a:schemeClr val="accent1"/>
                </a:solidFill>
              </a:rPr>
              <a:t> © ВКБО НБУВ </a:t>
            </a:r>
            <a:r>
              <a:rPr lang="ru-RU" sz="1600" dirty="0" err="1" smtClean="0">
                <a:solidFill>
                  <a:schemeClr val="accent1"/>
                </a:solidFill>
              </a:rPr>
              <a:t>Прокошина</a:t>
            </a:r>
            <a:r>
              <a:rPr lang="ru-RU" sz="1600" dirty="0" smtClean="0">
                <a:solidFill>
                  <a:schemeClr val="accent1"/>
                </a:solidFill>
              </a:rPr>
              <a:t> І.А</a:t>
            </a:r>
          </a:p>
          <a:p>
            <a:pPr rtl="0"/>
            <a:endParaRPr lang="ru-RU"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2"/>
            <a:ext cx="4754479" cy="433137"/>
          </a:xfrm>
        </p:spPr>
        <p:txBody>
          <a:bodyPr/>
          <a:lstStyle/>
          <a:p>
            <a:r>
              <a:rPr lang="uk-UA" dirty="0" smtClean="0"/>
              <a:t>ВА658934</a:t>
            </a:r>
            <a:endParaRPr lang="en-US" dirty="0"/>
          </a:p>
        </p:txBody>
      </p:sp>
      <p:sp>
        <p:nvSpPr>
          <p:cNvPr id="5" name="Текст 4"/>
          <p:cNvSpPr>
            <a:spLocks noGrp="1"/>
          </p:cNvSpPr>
          <p:nvPr>
            <p:ph type="body" sz="quarter" idx="3"/>
          </p:nvPr>
        </p:nvSpPr>
        <p:spPr>
          <a:xfrm>
            <a:off x="8247573" y="1239252"/>
            <a:ext cx="4919472" cy="433137"/>
          </a:xfrm>
        </p:spPr>
        <p:txBody>
          <a:bodyPr/>
          <a:lstStyle/>
          <a:p>
            <a:r>
              <a:rPr lang="uk-UA" dirty="0" smtClean="0"/>
              <a:t>                   ВС53179</a:t>
            </a:r>
            <a:endParaRPr lang="en-US" dirty="0"/>
          </a:p>
        </p:txBody>
      </p:sp>
      <p:pic>
        <p:nvPicPr>
          <p:cNvPr id="3074" name="Picture 2" descr="C:\Documents and Settings\Admin\Мои документы\Мои рисунки\ес\img241.jpg"/>
          <p:cNvPicPr>
            <a:picLocks noGrp="1" noChangeAspect="1" noChangeArrowheads="1"/>
          </p:cNvPicPr>
          <p:nvPr>
            <p:ph sz="half" idx="2"/>
          </p:nvPr>
        </p:nvPicPr>
        <p:blipFill>
          <a:blip r:embed="rId2" cstate="screen"/>
          <a:srcRect/>
          <a:stretch>
            <a:fillRect/>
          </a:stretch>
        </p:blipFill>
        <p:spPr bwMode="auto">
          <a:xfrm>
            <a:off x="1665021" y="1798470"/>
            <a:ext cx="3553694" cy="4860000"/>
          </a:xfrm>
          <a:prstGeom prst="rect">
            <a:avLst/>
          </a:prstGeom>
        </p:spPr>
        <p:style>
          <a:lnRef idx="3">
            <a:schemeClr val="lt1"/>
          </a:lnRef>
          <a:fillRef idx="1">
            <a:schemeClr val="accent3"/>
          </a:fillRef>
          <a:effectRef idx="1">
            <a:schemeClr val="accent3"/>
          </a:effectRef>
          <a:fontRef idx="minor">
            <a:schemeClr val="lt1"/>
          </a:fontRef>
        </p:style>
      </p:pic>
      <p:pic>
        <p:nvPicPr>
          <p:cNvPr id="3075" name="Picture 3" descr="C:\Documents and Settings\Admin\Мои документы\Мои рисунки\ес\img243.jpg"/>
          <p:cNvPicPr>
            <a:picLocks noGrp="1" noChangeAspect="1" noChangeArrowheads="1"/>
          </p:cNvPicPr>
          <p:nvPr>
            <p:ph sz="quarter" idx="4"/>
          </p:nvPr>
        </p:nvPicPr>
        <p:blipFill>
          <a:blip r:embed="rId3" cstate="screen"/>
          <a:srcRect/>
          <a:stretch>
            <a:fillRect/>
          </a:stretch>
        </p:blipFill>
        <p:spPr bwMode="auto">
          <a:xfrm>
            <a:off x="6888375" y="1786438"/>
            <a:ext cx="3662919" cy="4860000"/>
          </a:xfrm>
          <a:prstGeom prst="rect">
            <a:avLst/>
          </a:prstGeom>
          <a:ln/>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5169" y="2268030"/>
            <a:ext cx="11381874" cy="3158211"/>
          </a:xfrm>
        </p:spPr>
        <p:txBody>
          <a:bodyPr rtlCol="0">
            <a:noAutofit/>
          </a:bodyPr>
          <a:lstStyle/>
          <a:p>
            <a:r>
              <a:rPr lang="ru-RU" sz="1400" b="1" dirty="0" smtClean="0"/>
              <a:t>                                                                                                                                                        ПРОГРАМИ ТЕХНІЧНОЇ ДОПОМОГИ </a:t>
            </a:r>
            <a:br>
              <a:rPr lang="ru-RU" sz="1400" b="1" dirty="0" smtClean="0"/>
            </a:br>
            <a:r>
              <a:rPr lang="ru-RU" sz="1400" b="1" dirty="0" smtClean="0"/>
              <a:t> </a:t>
            </a:r>
            <a:br>
              <a:rPr lang="ru-RU" sz="1400" b="1" dirty="0" smtClean="0"/>
            </a:br>
            <a:r>
              <a:rPr lang="ru-RU" sz="1400" b="1" dirty="0" err="1" smtClean="0"/>
              <a:t>Європейська</a:t>
            </a:r>
            <a:r>
              <a:rPr lang="ru-RU" sz="1400" b="1" dirty="0" smtClean="0"/>
              <a:t> </a:t>
            </a:r>
            <a:r>
              <a:rPr lang="ru-RU" sz="1400" b="1" dirty="0" err="1" smtClean="0"/>
              <a:t>Комісія</a:t>
            </a:r>
            <a:r>
              <a:rPr lang="ru-RU" sz="1400" b="1" dirty="0" smtClean="0"/>
              <a:t> </a:t>
            </a:r>
            <a:r>
              <a:rPr lang="ru-RU" sz="1400" b="1" dirty="0" err="1" smtClean="0"/>
              <a:t>наразі</a:t>
            </a:r>
            <a:r>
              <a:rPr lang="ru-RU" sz="1400" b="1" dirty="0" smtClean="0"/>
              <a:t> </a:t>
            </a:r>
            <a:r>
              <a:rPr lang="ru-RU" sz="1400" b="1" dirty="0" err="1" smtClean="0"/>
              <a:t>реалізує</a:t>
            </a:r>
            <a:r>
              <a:rPr lang="ru-RU" sz="1400" b="1" dirty="0" smtClean="0"/>
              <a:t> низку </a:t>
            </a:r>
            <a:r>
              <a:rPr lang="ru-RU" sz="1400" b="1" dirty="0" err="1" smtClean="0"/>
              <a:t>програм</a:t>
            </a:r>
            <a:r>
              <a:rPr lang="ru-RU" sz="1400" b="1" dirty="0" smtClean="0"/>
              <a:t> </a:t>
            </a:r>
            <a:r>
              <a:rPr lang="ru-RU" sz="1400" b="1" dirty="0" err="1" smtClean="0"/>
              <a:t>допомоги</a:t>
            </a:r>
            <a:r>
              <a:rPr lang="ru-RU" sz="1400" b="1" dirty="0" smtClean="0"/>
              <a:t> в </a:t>
            </a:r>
            <a:r>
              <a:rPr lang="ru-RU" sz="1400" b="1" dirty="0" err="1" smtClean="0"/>
              <a:t>Україні</a:t>
            </a:r>
            <a:r>
              <a:rPr lang="ru-RU" sz="1400" b="1" dirty="0" smtClean="0"/>
              <a:t>, </a:t>
            </a:r>
            <a:r>
              <a:rPr lang="ru-RU" sz="1400" b="1" dirty="0" err="1" smtClean="0"/>
              <a:t>серед</a:t>
            </a:r>
            <a:r>
              <a:rPr lang="ru-RU" sz="1400" b="1" dirty="0" smtClean="0"/>
              <a:t> </a:t>
            </a:r>
            <a:r>
              <a:rPr lang="ru-RU" sz="1400" b="1" dirty="0" err="1" smtClean="0"/>
              <a:t>яких</a:t>
            </a:r>
            <a:r>
              <a:rPr lang="ru-RU" sz="1400" b="1" dirty="0" smtClean="0"/>
              <a:t>:</a:t>
            </a:r>
            <a:br>
              <a:rPr lang="ru-RU" sz="1400" b="1" dirty="0" smtClean="0"/>
            </a:br>
            <a:r>
              <a:rPr lang="ru-RU" sz="1400" b="1" dirty="0" smtClean="0"/>
              <a:t> </a:t>
            </a:r>
            <a:br>
              <a:rPr lang="ru-RU" sz="1400" b="1" dirty="0" smtClean="0"/>
            </a:br>
            <a:r>
              <a:rPr lang="ru-RU" sz="1400" b="1" dirty="0" err="1" smtClean="0"/>
              <a:t>Програма</a:t>
            </a:r>
            <a:r>
              <a:rPr lang="ru-RU" sz="1400" b="1" dirty="0" smtClean="0"/>
              <a:t> </a:t>
            </a:r>
            <a:r>
              <a:rPr lang="en-US" sz="1400" b="1" dirty="0" smtClean="0"/>
              <a:t>Tempus (</a:t>
            </a:r>
            <a:r>
              <a:rPr lang="ru-RU" sz="1400" b="1" dirty="0" err="1" smtClean="0"/>
              <a:t>Транс'європейська</a:t>
            </a:r>
            <a:r>
              <a:rPr lang="ru-RU" sz="1400" b="1" dirty="0" smtClean="0"/>
              <a:t> </a:t>
            </a:r>
            <a:r>
              <a:rPr lang="ru-RU" sz="1400" b="1" dirty="0" err="1" smtClean="0"/>
              <a:t>програма</a:t>
            </a:r>
            <a:r>
              <a:rPr lang="ru-RU" sz="1400" b="1" dirty="0" smtClean="0"/>
              <a:t> </a:t>
            </a:r>
            <a:r>
              <a:rPr lang="ru-RU" sz="1400" b="1" dirty="0" err="1" smtClean="0"/>
              <a:t>мобільності</a:t>
            </a:r>
            <a:r>
              <a:rPr lang="ru-RU" sz="1400" b="1" dirty="0" smtClean="0"/>
              <a:t> для </a:t>
            </a:r>
            <a:r>
              <a:rPr lang="ru-RU" sz="1400" b="1" dirty="0" err="1" smtClean="0"/>
              <a:t>навчання</a:t>
            </a:r>
            <a:r>
              <a:rPr lang="ru-RU" sz="1400" b="1" dirty="0" smtClean="0"/>
              <a:t> в </a:t>
            </a:r>
            <a:r>
              <a:rPr lang="ru-RU" sz="1400" b="1" dirty="0" err="1" smtClean="0"/>
              <a:t>університетах</a:t>
            </a:r>
            <a:r>
              <a:rPr lang="ru-RU" sz="1400" b="1" dirty="0" smtClean="0"/>
              <a:t>) - </a:t>
            </a:r>
            <a:r>
              <a:rPr lang="ru-RU" sz="1400" b="1" dirty="0" err="1" smtClean="0"/>
              <a:t>освітня</a:t>
            </a:r>
            <a:r>
              <a:rPr lang="ru-RU" sz="1400" b="1" dirty="0" smtClean="0"/>
              <a:t> </a:t>
            </a:r>
            <a:r>
              <a:rPr lang="ru-RU" sz="1400" b="1" dirty="0" err="1" smtClean="0"/>
              <a:t>програма</a:t>
            </a:r>
            <a:r>
              <a:rPr lang="ru-RU" sz="1400" b="1" dirty="0" smtClean="0"/>
              <a:t>, </a:t>
            </a:r>
            <a:r>
              <a:rPr lang="ru-RU" sz="1400" b="1" dirty="0" err="1" smtClean="0"/>
              <a:t>що</a:t>
            </a:r>
            <a:r>
              <a:rPr lang="ru-RU" sz="1400" b="1" dirty="0" smtClean="0"/>
              <a:t> </a:t>
            </a:r>
            <a:r>
              <a:rPr lang="ru-RU" sz="1400" b="1" dirty="0" err="1" smtClean="0"/>
              <a:t>підтримує</a:t>
            </a:r>
            <a:r>
              <a:rPr lang="ru-RU" sz="1400" b="1" dirty="0" smtClean="0"/>
              <a:t> </a:t>
            </a:r>
            <a:r>
              <a:rPr lang="ru-RU" sz="1400" b="1" dirty="0" err="1" smtClean="0"/>
              <a:t>модернізацію</a:t>
            </a:r>
            <a:r>
              <a:rPr lang="ru-RU" sz="1400" b="1" dirty="0" smtClean="0"/>
              <a:t> </a:t>
            </a:r>
            <a:r>
              <a:rPr lang="ru-RU" sz="1400" b="1" dirty="0" err="1" smtClean="0"/>
              <a:t>вищої</a:t>
            </a:r>
            <a:r>
              <a:rPr lang="ru-RU" sz="1400" b="1" dirty="0" smtClean="0"/>
              <a:t> </a:t>
            </a:r>
            <a:r>
              <a:rPr lang="ru-RU" sz="1400" b="1" dirty="0" err="1" smtClean="0"/>
              <a:t>освіти</a:t>
            </a:r>
            <a:r>
              <a:rPr lang="ru-RU" sz="1400" b="1" dirty="0" smtClean="0"/>
              <a:t> та </a:t>
            </a:r>
            <a:r>
              <a:rPr lang="ru-RU" sz="1400" b="1" dirty="0" err="1" smtClean="0"/>
              <a:t>створює</a:t>
            </a:r>
            <a:r>
              <a:rPr lang="ru-RU" sz="1400" b="1" dirty="0" smtClean="0"/>
              <a:t> </a:t>
            </a:r>
            <a:r>
              <a:rPr lang="ru-RU" sz="1400" b="1" dirty="0" err="1" smtClean="0"/>
              <a:t>простір</a:t>
            </a:r>
            <a:r>
              <a:rPr lang="ru-RU" sz="1400" b="1" dirty="0" smtClean="0"/>
              <a:t> для </a:t>
            </a:r>
            <a:r>
              <a:rPr lang="ru-RU" sz="1400" b="1" dirty="0" err="1" smtClean="0"/>
              <a:t>співпраці</a:t>
            </a:r>
            <a:r>
              <a:rPr lang="ru-RU" sz="1400" b="1" dirty="0" smtClean="0"/>
              <a:t> в </a:t>
            </a:r>
            <a:r>
              <a:rPr lang="ru-RU" sz="1400" b="1" dirty="0" err="1" smtClean="0"/>
              <a:t>країнах</a:t>
            </a:r>
            <a:r>
              <a:rPr lang="ru-RU" sz="1400" b="1" dirty="0" smtClean="0"/>
              <a:t>, </a:t>
            </a:r>
            <a:r>
              <a:rPr lang="ru-RU" sz="1400" b="1" dirty="0" err="1" smtClean="0"/>
              <a:t>які</a:t>
            </a:r>
            <a:r>
              <a:rPr lang="ru-RU" sz="1400" b="1" dirty="0" smtClean="0"/>
              <a:t> </a:t>
            </a:r>
            <a:r>
              <a:rPr lang="ru-RU" sz="1400" b="1" dirty="0" err="1" smtClean="0"/>
              <a:t>оточують</a:t>
            </a:r>
            <a:r>
              <a:rPr lang="ru-RU" sz="1400" b="1" dirty="0" smtClean="0"/>
              <a:t> ЄС.</a:t>
            </a:r>
            <a:br>
              <a:rPr lang="ru-RU" sz="1400" b="1" dirty="0" smtClean="0"/>
            </a:br>
            <a:r>
              <a:rPr lang="en-US" sz="1400" b="1" dirty="0" smtClean="0">
                <a:hlinkClick r:id="rId2"/>
              </a:rPr>
              <a:t>http://delukr.ec.europa.eu/page31528.html</a:t>
            </a:r>
            <a:r>
              <a:rPr lang="en-US" sz="1400" b="1" dirty="0" smtClean="0"/>
              <a:t/>
            </a:r>
            <a:br>
              <a:rPr lang="en-US" sz="1400" b="1" dirty="0" smtClean="0"/>
            </a:br>
            <a:r>
              <a:rPr lang="en-US" sz="1400" b="1" dirty="0" smtClean="0"/>
              <a:t> </a:t>
            </a:r>
            <a:br>
              <a:rPr lang="en-US" sz="1400" b="1" dirty="0" smtClean="0"/>
            </a:br>
            <a:r>
              <a:rPr lang="ru-RU" sz="1400" b="1" dirty="0" err="1" smtClean="0"/>
              <a:t>Програма</a:t>
            </a:r>
            <a:r>
              <a:rPr lang="ru-RU" sz="1400" b="1" dirty="0" smtClean="0"/>
              <a:t> </a:t>
            </a:r>
            <a:r>
              <a:rPr lang="en-US" sz="1400" b="1" dirty="0" smtClean="0"/>
              <a:t>Erasmus </a:t>
            </a:r>
            <a:r>
              <a:rPr lang="en-US" sz="1400" b="1" dirty="0" err="1" smtClean="0"/>
              <a:t>Mundus</a:t>
            </a:r>
            <a:r>
              <a:rPr lang="en-US" sz="1400" b="1" dirty="0" smtClean="0"/>
              <a:t>- </a:t>
            </a:r>
            <a:r>
              <a:rPr lang="ru-RU" sz="1400" b="1" dirty="0" err="1" smtClean="0"/>
              <a:t>це</a:t>
            </a:r>
            <a:r>
              <a:rPr lang="ru-RU" sz="1400" b="1" dirty="0" smtClean="0"/>
              <a:t> </a:t>
            </a:r>
            <a:r>
              <a:rPr lang="ru-RU" sz="1400" b="1" dirty="0" err="1" smtClean="0"/>
              <a:t>програма</a:t>
            </a:r>
            <a:r>
              <a:rPr lang="ru-RU" sz="1400" b="1" dirty="0" smtClean="0"/>
              <a:t> </a:t>
            </a:r>
            <a:r>
              <a:rPr lang="ru-RU" sz="1400" b="1" dirty="0" err="1" smtClean="0"/>
              <a:t>співпраці</a:t>
            </a:r>
            <a:r>
              <a:rPr lang="ru-RU" sz="1400" b="1" dirty="0" smtClean="0"/>
              <a:t> та </a:t>
            </a:r>
            <a:r>
              <a:rPr lang="ru-RU" sz="1400" b="1" dirty="0" err="1" smtClean="0"/>
              <a:t>мобільності</a:t>
            </a:r>
            <a:r>
              <a:rPr lang="ru-RU" sz="1400" b="1" dirty="0" smtClean="0"/>
              <a:t> у </a:t>
            </a:r>
            <a:r>
              <a:rPr lang="ru-RU" sz="1400" b="1" dirty="0" err="1" smtClean="0"/>
              <a:t>сфері</a:t>
            </a:r>
            <a:r>
              <a:rPr lang="ru-RU" sz="1400" b="1" dirty="0" smtClean="0"/>
              <a:t> </a:t>
            </a:r>
            <a:r>
              <a:rPr lang="ru-RU" sz="1400" b="1" dirty="0" err="1" smtClean="0"/>
              <a:t>вищої</a:t>
            </a:r>
            <a:r>
              <a:rPr lang="ru-RU" sz="1400" b="1" dirty="0" smtClean="0"/>
              <a:t> </a:t>
            </a:r>
            <a:r>
              <a:rPr lang="ru-RU" sz="1400" b="1" dirty="0" err="1" smtClean="0"/>
              <a:t>освіти</a:t>
            </a:r>
            <a:r>
              <a:rPr lang="ru-RU" sz="1400" b="1" dirty="0" smtClean="0"/>
              <a:t>, </a:t>
            </a:r>
            <a:r>
              <a:rPr lang="ru-RU" sz="1400" b="1" dirty="0" err="1" smtClean="0"/>
              <a:t>спрямована</a:t>
            </a:r>
            <a:r>
              <a:rPr lang="ru-RU" sz="1400" b="1" dirty="0" smtClean="0"/>
              <a:t> на </a:t>
            </a:r>
            <a:r>
              <a:rPr lang="ru-RU" sz="1400" b="1" dirty="0" err="1" smtClean="0"/>
              <a:t>розвиток</a:t>
            </a:r>
            <a:r>
              <a:rPr lang="ru-RU" sz="1400" b="1" dirty="0" smtClean="0"/>
              <a:t> </a:t>
            </a:r>
            <a:r>
              <a:rPr lang="ru-RU" sz="1400" b="1" dirty="0" err="1" smtClean="0"/>
              <a:t>Європейського</a:t>
            </a:r>
            <a:r>
              <a:rPr lang="ru-RU" sz="1400" b="1" dirty="0" smtClean="0"/>
              <a:t> Союзу як </a:t>
            </a:r>
            <a:r>
              <a:rPr lang="ru-RU" sz="1400" b="1" dirty="0" err="1" smtClean="0"/>
              <a:t>всесвітнього</a:t>
            </a:r>
            <a:r>
              <a:rPr lang="ru-RU" sz="1400" b="1" dirty="0" smtClean="0"/>
              <a:t> центру </a:t>
            </a:r>
            <a:r>
              <a:rPr lang="ru-RU" sz="1400" b="1" dirty="0" err="1" smtClean="0"/>
              <a:t>досконалості</a:t>
            </a:r>
            <a:r>
              <a:rPr lang="ru-RU" sz="1400" b="1" dirty="0" smtClean="0"/>
              <a:t> </a:t>
            </a:r>
            <a:r>
              <a:rPr lang="ru-RU" sz="1400" b="1" dirty="0" err="1" smtClean="0"/>
              <a:t>освітнього</a:t>
            </a:r>
            <a:r>
              <a:rPr lang="ru-RU" sz="1400" b="1" dirty="0" smtClean="0"/>
              <a:t> </a:t>
            </a:r>
            <a:r>
              <a:rPr lang="ru-RU" sz="1400" b="1" dirty="0" err="1" smtClean="0"/>
              <a:t>процесу</a:t>
            </a:r>
            <a:r>
              <a:rPr lang="ru-RU" sz="1400" b="1" dirty="0" smtClean="0"/>
              <a:t>.</a:t>
            </a:r>
            <a:br>
              <a:rPr lang="ru-RU" sz="1400" b="1" dirty="0" smtClean="0"/>
            </a:br>
            <a:r>
              <a:rPr lang="en-US" sz="1400" b="1" dirty="0" smtClean="0">
                <a:hlinkClick r:id="rId3"/>
              </a:rPr>
              <a:t>http://www.delucr.ec.europa.eu/erasmus_mundus_uk.html</a:t>
            </a:r>
            <a:r>
              <a:rPr lang="en-US" sz="1400" b="1" dirty="0" smtClean="0"/>
              <a:t/>
            </a:r>
            <a:br>
              <a:rPr lang="en-US" sz="1400" b="1" dirty="0" smtClean="0"/>
            </a:br>
            <a:r>
              <a:rPr lang="en-US" sz="1400" b="1" dirty="0" smtClean="0"/>
              <a:t> </a:t>
            </a:r>
            <a:br>
              <a:rPr lang="en-US" sz="1400" b="1" dirty="0" smtClean="0"/>
            </a:br>
            <a:r>
              <a:rPr lang="ru-RU" sz="1400" b="1" dirty="0" err="1" smtClean="0"/>
              <a:t>Європейський</a:t>
            </a:r>
            <a:r>
              <a:rPr lang="ru-RU" sz="1400" b="1" dirty="0" smtClean="0"/>
              <a:t> </a:t>
            </a:r>
            <a:r>
              <a:rPr lang="ru-RU" sz="1400" b="1" dirty="0" err="1" smtClean="0"/>
              <a:t>інструмент</a:t>
            </a:r>
            <a:r>
              <a:rPr lang="ru-RU" sz="1400" b="1" dirty="0" smtClean="0"/>
              <a:t> </a:t>
            </a:r>
            <a:r>
              <a:rPr lang="ru-RU" sz="1400" b="1" dirty="0" err="1" smtClean="0"/>
              <a:t>з</a:t>
            </a:r>
            <a:r>
              <a:rPr lang="ru-RU" sz="1400" b="1" dirty="0" smtClean="0"/>
              <a:t> </a:t>
            </a:r>
            <a:r>
              <a:rPr lang="ru-RU" sz="1400" b="1" dirty="0" err="1" smtClean="0"/>
              <a:t>демократії</a:t>
            </a:r>
            <a:r>
              <a:rPr lang="ru-RU" sz="1400" b="1" dirty="0" smtClean="0"/>
              <a:t> та прав </a:t>
            </a:r>
            <a:r>
              <a:rPr lang="ru-RU" sz="1400" b="1" dirty="0" err="1" smtClean="0"/>
              <a:t>людини</a:t>
            </a:r>
            <a:r>
              <a:rPr lang="ru-RU" sz="1400" b="1" dirty="0" smtClean="0"/>
              <a:t> - в рамках </a:t>
            </a:r>
            <a:r>
              <a:rPr lang="ru-RU" sz="1400" b="1" dirty="0" err="1" smtClean="0"/>
              <a:t>програми</a:t>
            </a:r>
            <a:r>
              <a:rPr lang="ru-RU" sz="1400" b="1" dirty="0" smtClean="0"/>
              <a:t> </a:t>
            </a:r>
            <a:r>
              <a:rPr lang="ru-RU" sz="1400" b="1" dirty="0" err="1" smtClean="0"/>
              <a:t>надається</a:t>
            </a:r>
            <a:r>
              <a:rPr lang="ru-RU" sz="1400" b="1" dirty="0" smtClean="0"/>
              <a:t> </a:t>
            </a:r>
            <a:r>
              <a:rPr lang="ru-RU" sz="1400" b="1" dirty="0" err="1" smtClean="0"/>
              <a:t>фінансова</a:t>
            </a:r>
            <a:r>
              <a:rPr lang="ru-RU" sz="1400" b="1" dirty="0" smtClean="0"/>
              <a:t> </a:t>
            </a:r>
            <a:r>
              <a:rPr lang="ru-RU" sz="1400" b="1" dirty="0" err="1" smtClean="0"/>
              <a:t>підтримка</a:t>
            </a:r>
            <a:r>
              <a:rPr lang="ru-RU" sz="1400" b="1" dirty="0" smtClean="0"/>
              <a:t> </a:t>
            </a:r>
            <a:r>
              <a:rPr lang="ru-RU" sz="1400" b="1" dirty="0" err="1" smtClean="0"/>
              <a:t>діяльності</a:t>
            </a:r>
            <a:r>
              <a:rPr lang="ru-RU" sz="1400" b="1" dirty="0" smtClean="0"/>
              <a:t>, </a:t>
            </a:r>
            <a:r>
              <a:rPr lang="ru-RU" sz="1400" b="1" dirty="0" err="1" smtClean="0"/>
              <a:t>спрямованої</a:t>
            </a:r>
            <a:r>
              <a:rPr lang="ru-RU" sz="1400" b="1" dirty="0" smtClean="0"/>
              <a:t> на </a:t>
            </a:r>
            <a:r>
              <a:rPr lang="ru-RU" sz="1400" b="1" dirty="0" err="1" smtClean="0"/>
              <a:t>розвиток</a:t>
            </a:r>
            <a:r>
              <a:rPr lang="ru-RU" sz="1400" b="1" dirty="0" smtClean="0"/>
              <a:t> </a:t>
            </a:r>
            <a:r>
              <a:rPr lang="ru-RU" sz="1400" b="1" dirty="0" err="1" smtClean="0"/>
              <a:t>демократії</a:t>
            </a:r>
            <a:r>
              <a:rPr lang="ru-RU" sz="1400" b="1" dirty="0" smtClean="0"/>
              <a:t> та </a:t>
            </a:r>
            <a:r>
              <a:rPr lang="ru-RU" sz="1400" b="1" dirty="0" err="1" smtClean="0"/>
              <a:t>дотримання</a:t>
            </a:r>
            <a:r>
              <a:rPr lang="ru-RU" sz="1400" b="1" dirty="0" smtClean="0"/>
              <a:t> прав </a:t>
            </a:r>
            <a:r>
              <a:rPr lang="ru-RU" sz="1400" b="1" dirty="0" err="1" smtClean="0"/>
              <a:t>людини</a:t>
            </a:r>
            <a:r>
              <a:rPr lang="ru-RU" sz="1400" b="1" dirty="0" smtClean="0"/>
              <a:t> у </a:t>
            </a:r>
            <a:r>
              <a:rPr lang="ru-RU" sz="1400" b="1" dirty="0" err="1" smtClean="0"/>
              <a:t>всьому</a:t>
            </a:r>
            <a:r>
              <a:rPr lang="ru-RU" sz="1400" b="1" dirty="0" smtClean="0"/>
              <a:t> </a:t>
            </a:r>
            <a:r>
              <a:rPr lang="ru-RU" sz="1400" b="1" dirty="0" err="1" smtClean="0"/>
              <a:t>світі</a:t>
            </a:r>
            <a:r>
              <a:rPr lang="ru-RU" sz="1400" b="1" dirty="0" smtClean="0"/>
              <a:t>.</a:t>
            </a:r>
            <a:br>
              <a:rPr lang="ru-RU" sz="1400" b="1" dirty="0" smtClean="0"/>
            </a:br>
            <a:r>
              <a:rPr lang="en-US" sz="1400" b="1" dirty="0" smtClean="0">
                <a:hlinkClick r:id="rId4"/>
              </a:rPr>
              <a:t>http://www.delukr.ec.europa.eu/page1138.html</a:t>
            </a:r>
            <a:r>
              <a:rPr lang="en-US" sz="1400" b="1" dirty="0" smtClean="0"/>
              <a:t/>
            </a:r>
            <a:br>
              <a:rPr lang="en-US" sz="1400" b="1" dirty="0" smtClean="0"/>
            </a:br>
            <a:endParaRPr lang="ru-RU" sz="1400" b="1" dirty="0"/>
          </a:p>
        </p:txBody>
      </p:sp>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04900" y="1311443"/>
            <a:ext cx="3816016" cy="397041"/>
          </a:xfrm>
        </p:spPr>
        <p:txBody>
          <a:bodyPr>
            <a:normAutofit lnSpcReduction="10000"/>
          </a:bodyPr>
          <a:lstStyle/>
          <a:p>
            <a:r>
              <a:rPr lang="uk-UA" dirty="0" smtClean="0"/>
              <a:t>ІВ207122</a:t>
            </a:r>
            <a:endParaRPr lang="en-US" dirty="0"/>
          </a:p>
        </p:txBody>
      </p:sp>
      <p:sp>
        <p:nvSpPr>
          <p:cNvPr id="5" name="Текст 4"/>
          <p:cNvSpPr>
            <a:spLocks noGrp="1"/>
          </p:cNvSpPr>
          <p:nvPr>
            <p:ph type="body" sz="quarter" idx="3"/>
          </p:nvPr>
        </p:nvSpPr>
        <p:spPr>
          <a:xfrm>
            <a:off x="7676147" y="1299412"/>
            <a:ext cx="3513221" cy="409072"/>
          </a:xfrm>
        </p:spPr>
        <p:txBody>
          <a:bodyPr>
            <a:noAutofit/>
          </a:bodyPr>
          <a:lstStyle/>
          <a:p>
            <a:r>
              <a:rPr lang="uk-UA" dirty="0" smtClean="0"/>
              <a:t>                      ВА684440</a:t>
            </a:r>
            <a:endParaRPr lang="en-US" dirty="0"/>
          </a:p>
        </p:txBody>
      </p:sp>
      <p:pic>
        <p:nvPicPr>
          <p:cNvPr id="4098" name="Picture 2" descr="C:\Documents and Settings\Admin\Мои документы\Мои рисунки\ес\img245.jpg"/>
          <p:cNvPicPr>
            <a:picLocks noGrp="1" noChangeAspect="1" noChangeArrowheads="1"/>
          </p:cNvPicPr>
          <p:nvPr>
            <p:ph sz="half" idx="2"/>
          </p:nvPr>
        </p:nvPicPr>
        <p:blipFill>
          <a:blip r:embed="rId2" cstate="screen"/>
          <a:srcRect/>
          <a:stretch>
            <a:fillRect/>
          </a:stretch>
        </p:blipFill>
        <p:spPr bwMode="auto">
          <a:xfrm>
            <a:off x="1594224" y="1745336"/>
            <a:ext cx="3456422" cy="4860000"/>
          </a:xfrm>
          <a:prstGeom prst="rect">
            <a:avLst/>
          </a:prstGeom>
        </p:spPr>
        <p:style>
          <a:lnRef idx="3">
            <a:schemeClr val="lt1"/>
          </a:lnRef>
          <a:fillRef idx="1">
            <a:schemeClr val="accent3"/>
          </a:fillRef>
          <a:effectRef idx="1">
            <a:schemeClr val="accent3"/>
          </a:effectRef>
          <a:fontRef idx="minor">
            <a:schemeClr val="lt1"/>
          </a:fontRef>
        </p:style>
      </p:pic>
      <p:pic>
        <p:nvPicPr>
          <p:cNvPr id="4100" name="Picture 4" descr="C:\Documents and Settings\Admin\Мои документы\Мои рисунки\ес\img247.jpg"/>
          <p:cNvPicPr>
            <a:picLocks noGrp="1" noChangeAspect="1" noChangeArrowheads="1"/>
          </p:cNvPicPr>
          <p:nvPr>
            <p:ph sz="quarter" idx="4"/>
          </p:nvPr>
        </p:nvPicPr>
        <p:blipFill>
          <a:blip r:embed="rId3" cstate="screen"/>
          <a:srcRect/>
          <a:stretch>
            <a:fillRect/>
          </a:stretch>
        </p:blipFill>
        <p:spPr bwMode="auto">
          <a:xfrm>
            <a:off x="7017926" y="1774406"/>
            <a:ext cx="3514161" cy="4860000"/>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Научная литература 16 х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9411662_TF03431380_TF03431380.potx" id="{3442B1B1-FE9E-4009-A7C4-AC049039973C}" vid="{B3BD9ACF-76CB-44DC-AA6B-25949BA0423D}"/>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690</Words>
  <Application>Microsoft Office PowerPoint</Application>
  <PresentationFormat>Произвольный</PresentationFormat>
  <Paragraphs>129</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Научная литература 16 х 9</vt:lpstr>
      <vt:lpstr>ЄС - УКРАЇНА</vt:lpstr>
      <vt:lpstr>ЄВРОПЕЙСЬКИЙ СОЮЗ: ОБ'ЄДНАНА І ОНОВЛЕНА ЄВРОПА   Європейський Союз представляє 28 країн, які об'єдналися на основі спільних людських і демократичних цінностей для досягнення стабільності, миру та процвітання. На території ЄС проживає більше 470 мільйонів громадян різних національностей, вірувань та традицій. За 50 років існування ЄС перетворився на потужну і впливову силу, яка відіграє провідну роль у світовій політиці, економіці, культурі. Це єдиний економічний, соціальний та гуманітарний простір, де відмовилися від кордонів та зайвих умовностей задля вільного пересування людей, продуктів, капіталів, необмеженого обміну інформацією, культурними та науковими надбаннями. </vt:lpstr>
      <vt:lpstr>Слайд 3</vt:lpstr>
      <vt:lpstr> </vt:lpstr>
      <vt:lpstr>Слайд 5</vt:lpstr>
      <vt:lpstr>                                                                                                                                                  ЄС: КЛЮЧОВІ ФАКТИ  Адміністративний устрій: 28 національних держав. Адміністративний центр: Брюссель (від лютого 1992 р.) Гімн: Ода "До Радості' (9-а симфонія Бетховена) Президент Європейської Комісії - ЖАН-КЛОД ЮНКЕР (від 2014 р) Кількість населення: 497 млн осіб (2007 р.) Територія: 4 324 782 км2 Офіційні мови: 23 мови (англійська, болгарська, голландська, грецька, датська, естонська, ірландська, іспанська, італійська, латвійська, литовська, мальтійська, німецька, польська, португальська, румунська, словацька, словенська, горська, фінська, французька, чеська, шведська). Грошова одиниця: євро (у п'ятнадцяти з двадцяти восьми держав-членів ЄС: Австрії, Бельгії, Греції, Іспанії, Ірландії, Італії, Люксембургу, Нідерландах, Німеччині. Португалії, Словенії, Фінляндії, Франції,а також на Кіпрі та Мальті). </vt:lpstr>
      <vt:lpstr>Слайд 7</vt:lpstr>
      <vt:lpstr>                                                                                                                                                        ПРОГРАМИ ТЕХНІЧНОЇ ДОПОМОГИ    Європейська Комісія наразі реалізує низку програм допомоги в Україні, серед яких:   Програма Tempus (Транс'європейська програма мобільності для навчання в університетах) - освітня програма, що підтримує модернізацію вищої освіти та створює простір для співпраці в країнах, які оточують ЄС. http://delukr.ec.europa.eu/page31528.html   Програма Erasmus Mundus- це програма співпраці та мобільності у сфері вищої освіти, спрямована на розвиток Європейського Союзу як всесвітнього центру досконалості освітнього процесу. http://www.delucr.ec.europa.eu/erasmus_mundus_uk.html   Європейський інструмент з демократії та прав людини - в рамках програми надається фінансова підтримка діяльності, спрямованої на розвиток демократії та дотримання прав людини у всьому світі. http://www.delukr.ec.europa.eu/page1138.html </vt:lpstr>
      <vt:lpstr>Слайд 9</vt:lpstr>
      <vt:lpstr>Програма прикордонного співробітництва є одним з пріоритетів Європейського інструменту сусідства та партнерства. Мета програми полягає у зміцненні співпраці між країнами-членами ЄС та країнами-партнерами, які розташовані біля зовнішніх кордонів Європейського Союзу. http://www.delukr.ec.europa.eu./page1143.html   Twinning - ініціатива Європейської Комісії, започаткована з метою надання допомоги країнам-бенефіціарам у розбудові сучасних і ефективних органів центральної та місцевої влади, структура, людські ресурси та управлінський потенціал яких дозволяли б впроваджувати Європейське законодавство (acquis communautaire) на рівні стандартів, прийнятих у країнах-членах ЄС. http://www.twinning.com.ua/   ТАІЕХ (Technical Assistant information Exchange] - це інструмент зовнішньої допомоги, що надається Європейською Комісією для обміну інформацією з метою розбудови інституціональної спроможності, необхідної для адаптації національного законодавства до європейських норм. http://taiex.ec.europa.eu/ </vt:lpstr>
      <vt:lpstr>Слайд 11</vt:lpstr>
      <vt:lpstr>                                                                                                                                                                              "Інституційний трикутник«  Три структури ухвалення рішень у ЄС- це Європейський Парламент,  Рада Європейського Союзу, Європейська Комісія Європейський Парламент – представляє громадян держав ЄС і прямо обирається ними. Бере участь в ухваленні законодавства ЄС, бюджету ЄС та здійснює нагляд за діяльністю ЄС; Рада Європейського Союзу - представляє окремі держави-члени ЄС. Рада ухвалює законодавство ЄС, координує загальну економічну політику держав, укладає міжнародні договори ЄС і спільно з Європарламентом затверджує бюджет, формує  зовнішню політику та політику безпеки. Європейська Комісія - орган виконавчої влади ЄС, який ініціює законодавчі пропозиції, керує процесом реалізації політики ЄС, виконання  бюджету тощо. Яка представляє єдині колективні інтереси ЄС на міжнародній арені.   Цей "інституційний трикутник" створює політику і законодавство для цілого ЄС. Комісія пропонує нові законодавчі акти, а Парламент і Рада ухвалюють їх. Коміся, Парламент та Рада діють відповідно до установчих договорів ЄС, що були підписані головами держав та урядів всіх країн ЄС та ратифіковані їхніми парламентами.   </vt:lpstr>
      <vt:lpstr>Слайд 13</vt:lpstr>
      <vt:lpstr>                                                                                                                                                                                            Інші інституції ЄС:  Суд Європейських Співтовариств забезпечує дотримання законодавства ЄС. www.curia.europa.eu Рахункова палата (Суд аудиторів) стежить за цільовим використанням бюджетних коштів. www.eca.europa.eu Європейський економічний та соціальний комітет представляє громадянське суспільство, працедавців та найманих працівників. www.eesc.europa.eu Комітет регіонів представляє регіональні і місцеві органи влади. www.cor.europa.eu Європейський центральний банк слідкує за стабільністю євро та здійснює монетарну політику ЄС. www.ecb.int Європейський інвестиційний банк фінансує інвестиційні проекти ЄС. www.eib.europa.eu Європейський Омбудсмен захищає громадян та організації ЄС від зловживань адміністрації. www.ombudsman.europa.eu </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             </vt:lpstr>
      <vt:lpstr>Слайд 51</vt:lpstr>
      <vt:lpstr>Разом з цим намір України розбудовувати відносини з ЄС на принципах інтеграції був проголошений набагато раніше. Так, у Постанові Верховної Ради України від 2 липня 1993 року «Про основні напрями зовнішньої політики України» Україна вперше заявила про власні євроінтеграційні прагнення. У документі закріплювалося, що «перспективною метою української зовнішньої політики є членство України в Європейських Співтовариствах за умови, що це не шкодитиме її національним інтересам. З метою підтримання стабільних відносин з Європейськими Співтовариствами Україна укладе з ними Угоду про партнерство і співробітництво, реалізація якої стане першим етапом просування до асоційованого, а згодом - до повного її членства у цій організації».</vt:lpstr>
      <vt:lpstr>Слайд 53</vt:lpstr>
      <vt:lpstr>Підтримка курсу на інтеграцію до ЄС традиційно надається й на рівні Верховної Ради України, зокрема відповідні положення містяться в Постанові Верховної Ради України з приводу рекомендацій парламентських слухань про співробітництво України та ЄС, ухваленій 28 листопада 2002 року, Заяві Верховної Ради України від 22 лютого 2007 року з приводу підготовки до початку переговорів щодо нової угоди між Україною та ЄС, а також Постанові Верховної Ради України з приводу рекомендацій парламентських слухань про стан та перспективи розвитку економічних відносин України з ЄС та Митним союзом, ухваленій 19 травня 2011 року.</vt:lpstr>
      <vt:lpstr>Слайд 55</vt:lpstr>
      <vt:lpstr>Після перемоги в Україні Революції Гідності, 13 березня 2014 року Верховна Рада України прийняла Постанову «Про підтвердження курсу України на інтеграцію до Європейського Союзу та першочергові заходи у цьому напрямі», якою підтверджується незворотність курсу України на європейську інтеграцію, метою якої є набуття членства в Європейському Союзі.  Було також відзначено, що Україна як європейська держава, яка поділяє спільну історію та цінності з країнами Європейського Союзу, має право подати заявку на набуття членства у Європейському Союзі відповідно до статті 49 Договору про Європейський Союз. Цією Постановою Верховна Рада України рекомендувала Виконуючому обов’язки Президента України та Кабінету Міністрів України  низку першочергових кроків у сфері європейської інтеграції, передусім у контексті укладення Угоди про асоціацію між Україною та ЄС </vt:lpstr>
      <vt:lpstr>Слайд 57</vt:lpstr>
      <vt:lpstr>З підписанням та ратифікацією у 2014 році Угоди про асоціацію між Україною та ЄС відносини сторін почали розбудовуватися у якісно новому форматі політичної асоціації та економічної інтеграції. Під час підписання Угоди про асоціацію 27 червня 2014 року Президентом України П.О.Порошенком  та під час її ратифікації 16 вересня 2014 року Верховною Радою України було зроблено відповідні заяви, що Україна розглядає укладення Угоди про асоціацію як черговий крок на шляху до досягнення кінцевої мети європейської інтеграції – набуття повноправного членства України в Європейському Союзі.</vt:lpstr>
      <vt:lpstr>Слайд 59</vt:lpstr>
      <vt:lpstr>З 1 листопада 2014 р. окремі розділи Угоди про асоціацію діють на умовах тимчасового застосування до моменту набуття нею чинності у повному обсязі, що відбудеться після завершення ратифікаційного процесу в усіх державах-членах ЄС. З 1 січня 2016 року почала функціонувати поглиблена і всеохоплююча зона вільної торгівлі (ПВЗВТ) між Україною та ЄС.</vt:lpstr>
      <vt:lpstr>Слайд 61</vt:lpstr>
      <vt:lpstr>Виконання Угоди про асоціацію між Україною та Європейським Союзом відбувається на основі затвердженого 17 вересня 2014 р. Кабінетом Міністрів України плану заходів з її імплементації  на 2014-2017 роки. Серед основних цілей Стратегії національної безпеки України, затвердженої Указом Президента України  26 травня 2015 р., визначено забезпечення інтеграції України до Європейського Союзу. Згідно зі Стратегією, Угода про асоціацію між Україною і ЄС визначає стратегічні орієнтири для проведення системних політичних і соціально-економічних реформ в Україні, широкомасштабної адаптації законодавства України до норм і правил ЄС. </vt:lpstr>
      <vt:lpstr>Слайд 63</vt:lpstr>
      <vt:lpstr>                                                                                                                                                                Представництво ЄС в Україні:  Представництво Європейського Союзу в Україні відкрите у вересні 1993 року і є одним з понад 130 Представництв Європейської Союзу у світі. Представництво має статус дипломатичної місії та офіційно представляє  Європейську Комісію в Україні.        Голова Представництва - Хьюг Мінгареллі                                                                                                                          Головні завдання Представництва ЄС в Україні:  сприяти політичним та економічним зв'язкам між Україною та Європейським Союзом шляхом підтримання ефективного діалогу з урядовими інститутами та підвищення поінформованості громадськості про Європейський Союз, його установи та програми; відстежувати впровадження Угоди про партнерство та співробітництво між Україною та ЄС; інформувати громадськість щодо розвитку Європейського Союзу, роз'яснювати та відстоювати окремі аспекти політики ЄС; брати участь у впровадженні програм зовнішньої допомоги Європейського Союзу.   </vt:lpstr>
      <vt:lpstr>Слайд 65</vt:lpstr>
      <vt:lpstr>Слайд 66</vt:lpstr>
      <vt:lpstr>Відносини Україна-ЄС http://ukraine-eu.mfa.gov.ua/ua/ukraine-eu/relations  Що таке Європейський Союз? http://www.kspu.edu/InternationalActivities/EUIC/AboutEUIC.aspx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2012-08-29T16:21:37Z</dcterms:created>
  <dcterms:modified xsi:type="dcterms:W3CDTF">2017-06-13T11:12:45Z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