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0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1" r:id="rId58"/>
    <p:sldId id="270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9" r:id="rId70"/>
    <p:sldId id="290" r:id="rId71"/>
    <p:sldId id="291" r:id="rId72"/>
    <p:sldId id="292" r:id="rId73"/>
    <p:sldId id="293" r:id="rId74"/>
    <p:sldId id="294" r:id="rId75"/>
    <p:sldId id="295" r:id="rId76"/>
    <p:sldId id="296" r:id="rId77"/>
    <p:sldId id="297" r:id="rId78"/>
    <p:sldId id="283" r:id="rId79"/>
    <p:sldId id="288" r:id="rId80"/>
    <p:sldId id="298" r:id="rId81"/>
    <p:sldId id="299" r:id="rId82"/>
    <p:sldId id="300" r:id="rId83"/>
    <p:sldId id="301" r:id="rId84"/>
    <p:sldId id="284" r:id="rId85"/>
    <p:sldId id="285" r:id="rId86"/>
    <p:sldId id="286" r:id="rId87"/>
    <p:sldId id="287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" d="100"/>
          <a:sy n="1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931C1-9AF4-4AF0-A801-9C47BB2AC4FB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A6F3-E95D-4B35-B3F9-383F9C778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A6F3-E95D-4B35-B3F9-383F9C7783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C87F4-08AE-4065-9FF3-03B1745AFD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4900E0-D74F-4535-960F-2F83E107A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247982" cy="172819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2"/>
                </a:solidFill>
              </a:rPr>
              <a:t>Незалежній Україні – 25: 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376864" cy="17526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3"/>
                </a:solidFill>
              </a:rPr>
              <a:t>Шлях до незалежності </a:t>
            </a:r>
            <a:endParaRPr lang="en-US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В352103/1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В352103/5</a:t>
            </a:r>
            <a:endParaRPr lang="en-US" dirty="0"/>
          </a:p>
        </p:txBody>
      </p:sp>
      <p:pic>
        <p:nvPicPr>
          <p:cNvPr id="7" name="Содержимое 6" descr="img78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364088" y="2420888"/>
            <a:ext cx="270812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8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1115616" y="2420888"/>
            <a:ext cx="26831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ВС30835</a:t>
            </a:r>
            <a:endParaRPr lang="en-US" dirty="0"/>
          </a:p>
        </p:txBody>
      </p:sp>
      <p:pic>
        <p:nvPicPr>
          <p:cNvPr id="7" name="Содержимое 6" descr="img78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37400" y="2362200"/>
            <a:ext cx="247978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25078" y="2362200"/>
            <a:ext cx="228166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АО258171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В337654/1</a:t>
            </a:r>
            <a:endParaRPr lang="en-US" dirty="0"/>
          </a:p>
        </p:txBody>
      </p:sp>
      <p:pic>
        <p:nvPicPr>
          <p:cNvPr id="7" name="Содержимое 6" descr="img7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63208" y="2362200"/>
            <a:ext cx="28281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4579" y="2362200"/>
            <a:ext cx="2462667" cy="3763963"/>
          </a:xfrm>
          <a:prstGeom prst="rect">
            <a:avLst/>
          </a:prstGeom>
          <a:ln>
            <a:noFill/>
          </a:ln>
          <a:effectLst>
            <a:outerShdw blurRad="190500" dist="317500" dir="480000" algn="tl" rotWithShape="0">
              <a:srgbClr val="000000">
                <a:alpha val="70000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ВА582102</a:t>
            </a:r>
            <a:endParaRPr lang="en-US" dirty="0"/>
          </a:p>
        </p:txBody>
      </p:sp>
      <p:pic>
        <p:nvPicPr>
          <p:cNvPr id="7" name="Содержимое 6" descr="img7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0872" y="2362200"/>
            <a:ext cx="279284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0113" y="2362200"/>
            <a:ext cx="273159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ВС41883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ВА602411</a:t>
            </a:r>
            <a:endParaRPr lang="en-US" dirty="0"/>
          </a:p>
        </p:txBody>
      </p:sp>
      <p:pic>
        <p:nvPicPr>
          <p:cNvPr id="7" name="Содержимое 6" descr="img80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29167" y="2362200"/>
            <a:ext cx="229625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4852" y="2362200"/>
            <a:ext cx="25821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ВА795050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ВС59061</a:t>
            </a:r>
            <a:endParaRPr lang="en-US" dirty="0"/>
          </a:p>
        </p:txBody>
      </p:sp>
      <p:pic>
        <p:nvPicPr>
          <p:cNvPr id="7" name="Содержимое 6" descr="img8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0141" y="2362200"/>
            <a:ext cx="2514305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2314" y="2362200"/>
            <a:ext cx="2627196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ВА663671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АО259977</a:t>
            </a:r>
            <a:endParaRPr lang="en-US" dirty="0"/>
          </a:p>
        </p:txBody>
      </p:sp>
      <p:pic>
        <p:nvPicPr>
          <p:cNvPr id="7" name="Содержимое 6" descr="img8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9592" y="2362200"/>
            <a:ext cx="2675403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9753" y="2362200"/>
            <a:ext cx="2692318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ВА647700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ВА691633</a:t>
            </a:r>
            <a:endParaRPr lang="en-US" dirty="0"/>
          </a:p>
        </p:txBody>
      </p:sp>
      <p:pic>
        <p:nvPicPr>
          <p:cNvPr id="7" name="Содержимое 6" descr="img81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84666" y="2362200"/>
            <a:ext cx="2385256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0716" y="2362200"/>
            <a:ext cx="2690393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ВА637187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ВА786712</a:t>
            </a:r>
            <a:endParaRPr lang="en-US" dirty="0"/>
          </a:p>
        </p:txBody>
      </p:sp>
      <p:pic>
        <p:nvPicPr>
          <p:cNvPr id="7" name="Содержимое 6" descr="img8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52017" y="2362200"/>
            <a:ext cx="285055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82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7130" y="2362200"/>
            <a:ext cx="2557565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ВА651952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СО29511</a:t>
            </a:r>
            <a:endParaRPr lang="en-US" dirty="0"/>
          </a:p>
        </p:txBody>
      </p:sp>
      <p:pic>
        <p:nvPicPr>
          <p:cNvPr id="7" name="Содержимое 6" descr="img82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7242" y="2362200"/>
            <a:ext cx="2560104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6595" y="2362200"/>
            <a:ext cx="2678635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СО28384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ВА759789</a:t>
            </a:r>
            <a:endParaRPr lang="en-US" dirty="0"/>
          </a:p>
        </p:txBody>
      </p:sp>
      <p:pic>
        <p:nvPicPr>
          <p:cNvPr id="7" name="Содержимое 6" descr="img75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127751" y="2362200"/>
            <a:ext cx="26990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55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5399681" y="2362200"/>
            <a:ext cx="253246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ВА629618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ВА604256</a:t>
            </a:r>
            <a:endParaRPr lang="en-US" dirty="0"/>
          </a:p>
        </p:txBody>
      </p:sp>
      <p:pic>
        <p:nvPicPr>
          <p:cNvPr id="7" name="Содержимое 6" descr="img82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9213" y="2362200"/>
            <a:ext cx="2716161" cy="3763963"/>
          </a:xfrm>
          <a:prstGeom prst="rect">
            <a:avLst/>
          </a:prstGeom>
          <a:ln>
            <a:noFill/>
          </a:ln>
          <a:effectLst>
            <a:outerShdw blurRad="190500" dist="317500" algn="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1742" y="2362200"/>
            <a:ext cx="2628340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В342481/5</a:t>
            </a:r>
            <a:endParaRPr lang="en-US" dirty="0"/>
          </a:p>
        </p:txBody>
      </p:sp>
      <p:pic>
        <p:nvPicPr>
          <p:cNvPr id="7" name="Содержимое 6" descr="img8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1041" y="2362200"/>
            <a:ext cx="2552506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</p:pic>
      <p:pic>
        <p:nvPicPr>
          <p:cNvPr id="8" name="Содержимое 7" descr="img8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0873" y="2362200"/>
            <a:ext cx="2770078" cy="3763963"/>
          </a:xfrm>
          <a:prstGeom prst="rect">
            <a:avLst/>
          </a:prstGeom>
          <a:ln>
            <a:noFill/>
          </a:ln>
          <a:effectLst>
            <a:outerShdw blurRad="190500" dist="317500" algn="b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ВА680181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ВС42327</a:t>
            </a:r>
            <a:endParaRPr lang="en-US" dirty="0"/>
          </a:p>
        </p:txBody>
      </p:sp>
      <p:pic>
        <p:nvPicPr>
          <p:cNvPr id="7" name="Содержимое 6" descr="img8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1506" y="2362200"/>
            <a:ext cx="2471575" cy="3763963"/>
          </a:xfrm>
          <a:prstGeom prst="rect">
            <a:avLst/>
          </a:prstGeom>
          <a:ln>
            <a:noFill/>
          </a:ln>
          <a:effectLst>
            <a:outerShdw blurRad="190500" dist="317500" algn="t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1925" y="2362200"/>
            <a:ext cx="2567975" cy="3763963"/>
          </a:xfrm>
          <a:prstGeom prst="rect">
            <a:avLst/>
          </a:prstGeom>
          <a:ln>
            <a:noFill/>
          </a:ln>
          <a:effectLst>
            <a:outerShdw blurRad="190500" dist="317500" algn="t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ВА591480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ВА678138</a:t>
            </a:r>
            <a:endParaRPr lang="en-US" dirty="0"/>
          </a:p>
        </p:txBody>
      </p:sp>
      <p:pic>
        <p:nvPicPr>
          <p:cNvPr id="7" name="Содержимое 6" descr="img84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1554" y="2362200"/>
            <a:ext cx="271148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1152" y="2362200"/>
            <a:ext cx="264952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ВА716362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84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9744" y="2362200"/>
            <a:ext cx="27750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97447" y="2362200"/>
            <a:ext cx="253693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СО33462</a:t>
            </a:r>
            <a:endParaRPr lang="en-US" dirty="0"/>
          </a:p>
        </p:txBody>
      </p:sp>
      <p:pic>
        <p:nvPicPr>
          <p:cNvPr id="7" name="Содержимое 6" descr="img84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50153" y="2362200"/>
            <a:ext cx="28542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8711" y="2362200"/>
            <a:ext cx="27344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СО33877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СО27462</a:t>
            </a:r>
            <a:endParaRPr lang="en-US" dirty="0"/>
          </a:p>
        </p:txBody>
      </p:sp>
      <p:pic>
        <p:nvPicPr>
          <p:cNvPr id="7" name="Содержимое 6" descr="img85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2348880"/>
            <a:ext cx="273528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0406" y="2362200"/>
            <a:ext cx="2631012" cy="3763963"/>
          </a:xfrm>
          <a:prstGeom prst="rect">
            <a:avLst/>
          </a:prstGeom>
          <a:ln>
            <a:noFill/>
          </a:ln>
          <a:effectLst>
            <a:outerShdw blurRad="190500" dist="228600" dir="3300000" algn="tl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В353432/1-2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08104" y="1535112"/>
            <a:ext cx="3178696" cy="750887"/>
          </a:xfrm>
        </p:spPr>
        <p:txBody>
          <a:bodyPr/>
          <a:lstStyle/>
          <a:p>
            <a:r>
              <a:rPr lang="uk-UA" dirty="0" smtClean="0"/>
              <a:t>ВС56334</a:t>
            </a:r>
            <a:endParaRPr lang="en-US" dirty="0"/>
          </a:p>
        </p:txBody>
      </p:sp>
      <p:pic>
        <p:nvPicPr>
          <p:cNvPr id="7" name="Содержимое 6" descr="img8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83139" y="2362200"/>
            <a:ext cx="258831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5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521809" y="2362200"/>
            <a:ext cx="228820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В350396/1-2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ВА764796</a:t>
            </a:r>
            <a:endParaRPr lang="en-US" dirty="0"/>
          </a:p>
        </p:txBody>
      </p:sp>
      <p:pic>
        <p:nvPicPr>
          <p:cNvPr id="7" name="Содержимое 6" descr="img8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0196" y="2362200"/>
            <a:ext cx="26141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5091" y="2362200"/>
            <a:ext cx="2621642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ВА758045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ВА763725</a:t>
            </a:r>
            <a:endParaRPr lang="en-US" dirty="0"/>
          </a:p>
        </p:txBody>
      </p:sp>
      <p:pic>
        <p:nvPicPr>
          <p:cNvPr id="7" name="Содержимое 6" descr="img8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2058" y="2362200"/>
            <a:ext cx="257047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2647" y="2362200"/>
            <a:ext cx="246653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ВС41837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ВС50019</a:t>
            </a:r>
            <a:endParaRPr lang="en-US" dirty="0"/>
          </a:p>
        </p:txBody>
      </p:sp>
      <p:pic>
        <p:nvPicPr>
          <p:cNvPr id="7" name="Содержимое 6" descr="img75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1946" y="2362200"/>
            <a:ext cx="23706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578" y="2362200"/>
            <a:ext cx="2756668" cy="3763963"/>
          </a:xfrm>
          <a:prstGeom prst="rect">
            <a:avLst/>
          </a:prstGeom>
          <a:ln>
            <a:noFill/>
          </a:ln>
          <a:effectLst>
            <a:outerShdw blurRad="190500" dist="317500" algn="ctr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ВА741953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smtClean="0"/>
              <a:t>ВА593465</a:t>
            </a:r>
            <a:endParaRPr lang="en-US" dirty="0"/>
          </a:p>
        </p:txBody>
      </p:sp>
      <p:pic>
        <p:nvPicPr>
          <p:cNvPr id="7" name="Содержимое 6" descr="img86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2743" y="2362200"/>
            <a:ext cx="278910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7437" y="2362200"/>
            <a:ext cx="269695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ВА784965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ВА567074</a:t>
            </a:r>
            <a:endParaRPr lang="en-US" dirty="0"/>
          </a:p>
        </p:txBody>
      </p:sp>
      <p:pic>
        <p:nvPicPr>
          <p:cNvPr id="7" name="Содержимое 6" descr="img8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3712" y="2362200"/>
            <a:ext cx="2727164" cy="3763963"/>
          </a:xfrm>
          <a:prstGeom prst="rect">
            <a:avLst/>
          </a:prstGeom>
          <a:ln>
            <a:noFill/>
          </a:ln>
          <a:effectLst>
            <a:outerShdw blurRad="317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5052" y="2362200"/>
            <a:ext cx="27017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ва659512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ва679911</a:t>
            </a:r>
            <a:endParaRPr lang="en-US" dirty="0"/>
          </a:p>
        </p:txBody>
      </p:sp>
      <p:pic>
        <p:nvPicPr>
          <p:cNvPr id="7" name="Содержимое 6" descr="img8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1733" y="2362200"/>
            <a:ext cx="269112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2605" y="2362200"/>
            <a:ext cx="27066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В342481/8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ва786519</a:t>
            </a:r>
            <a:endParaRPr lang="en-US" dirty="0"/>
          </a:p>
        </p:txBody>
      </p:sp>
      <p:pic>
        <p:nvPicPr>
          <p:cNvPr id="7" name="Содержимое 6" descr="img8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76388" y="2362200"/>
            <a:ext cx="280181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2011" y="2362200"/>
            <a:ext cx="26678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ВА645648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ВА730377</a:t>
            </a:r>
            <a:endParaRPr lang="en-US" dirty="0"/>
          </a:p>
        </p:txBody>
      </p:sp>
      <p:pic>
        <p:nvPicPr>
          <p:cNvPr id="7" name="Содержимое 6" descr="img88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9447" y="2362200"/>
            <a:ext cx="243569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0891" y="2362200"/>
            <a:ext cx="26700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ВА746524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ВА692349</a:t>
            </a:r>
            <a:endParaRPr lang="en-US" dirty="0"/>
          </a:p>
        </p:txBody>
      </p:sp>
      <p:pic>
        <p:nvPicPr>
          <p:cNvPr id="7" name="Содержимое 6" descr="img8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4042" y="2362200"/>
            <a:ext cx="24465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8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0605" y="2362200"/>
            <a:ext cx="27106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ВА652566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ВА636979</a:t>
            </a:r>
            <a:endParaRPr lang="en-US" dirty="0"/>
          </a:p>
        </p:txBody>
      </p:sp>
      <p:pic>
        <p:nvPicPr>
          <p:cNvPr id="7" name="Содержимое 6" descr="img89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5180" y="2362200"/>
            <a:ext cx="25042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3749" y="2362200"/>
            <a:ext cx="280432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ВА636999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ВА588500</a:t>
            </a:r>
            <a:endParaRPr lang="en-US" dirty="0"/>
          </a:p>
        </p:txBody>
      </p:sp>
      <p:pic>
        <p:nvPicPr>
          <p:cNvPr id="7" name="Содержимое 6" descr="img8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1781" y="2362200"/>
            <a:ext cx="273102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8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54023" y="2362200"/>
            <a:ext cx="262377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ВС52352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ВА575733</a:t>
            </a:r>
            <a:endParaRPr lang="en-US" dirty="0"/>
          </a:p>
        </p:txBody>
      </p:sp>
      <p:pic>
        <p:nvPicPr>
          <p:cNvPr id="7" name="Содержимое 6" descr="img8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7400" y="2362200"/>
            <a:ext cx="287978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8783" y="2362200"/>
            <a:ext cx="2794258" cy="3763963"/>
          </a:xfrm>
          <a:prstGeom prst="rect">
            <a:avLst/>
          </a:prstGeom>
          <a:ln>
            <a:noFill/>
          </a:ln>
          <a:effectLst>
            <a:outerShdw blurRad="2921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ВА567697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ВА657413</a:t>
            </a:r>
            <a:endParaRPr lang="en-US" dirty="0"/>
          </a:p>
        </p:txBody>
      </p:sp>
      <p:pic>
        <p:nvPicPr>
          <p:cNvPr id="7" name="Содержимое 6" descr="img9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52962" y="2362200"/>
            <a:ext cx="22486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1063" y="2362200"/>
            <a:ext cx="26896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ВС51359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В352929/1-2</a:t>
            </a:r>
            <a:endParaRPr lang="en-US" dirty="0"/>
          </a:p>
        </p:txBody>
      </p:sp>
      <p:pic>
        <p:nvPicPr>
          <p:cNvPr id="7" name="Содержимое 6" descr="img76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9170" y="2362200"/>
            <a:ext cx="287624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6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1559" y="2362200"/>
            <a:ext cx="26687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ВА664811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ВА730427</a:t>
            </a:r>
            <a:endParaRPr lang="en-US" dirty="0"/>
          </a:p>
        </p:txBody>
      </p:sp>
      <p:pic>
        <p:nvPicPr>
          <p:cNvPr id="7" name="Содержимое 6" descr="img9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7818" y="2362200"/>
            <a:ext cx="271895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9361" y="2362200"/>
            <a:ext cx="26931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ВА696852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ВС51783</a:t>
            </a:r>
            <a:endParaRPr lang="en-US" dirty="0"/>
          </a:p>
        </p:txBody>
      </p:sp>
      <p:pic>
        <p:nvPicPr>
          <p:cNvPr id="7" name="Содержимое 6" descr="img9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8580" y="2362200"/>
            <a:ext cx="273742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3403" y="2362200"/>
            <a:ext cx="24450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ВС43158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В346147/1-2</a:t>
            </a:r>
            <a:endParaRPr lang="en-US" dirty="0"/>
          </a:p>
        </p:txBody>
      </p:sp>
      <p:pic>
        <p:nvPicPr>
          <p:cNvPr id="7" name="Содержимое 6" descr="img91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5141" y="2362200"/>
            <a:ext cx="260430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2130" y="2362200"/>
            <a:ext cx="25875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ВА762549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ВА627883</a:t>
            </a:r>
            <a:endParaRPr lang="en-US" dirty="0"/>
          </a:p>
        </p:txBody>
      </p:sp>
      <p:pic>
        <p:nvPicPr>
          <p:cNvPr id="7" name="Содержимое 6" descr="img92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7286" y="2362200"/>
            <a:ext cx="252001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2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8167" y="2362200"/>
            <a:ext cx="245549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ВС47083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smtClean="0"/>
              <a:t>ВА685875</a:t>
            </a:r>
            <a:endParaRPr lang="en-US" dirty="0"/>
          </a:p>
        </p:txBody>
      </p:sp>
      <p:pic>
        <p:nvPicPr>
          <p:cNvPr id="7" name="Содержимое 6" descr="img92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33284" y="2362200"/>
            <a:ext cx="22880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51555" y="2362200"/>
            <a:ext cx="24287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ВА665864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ВА673930</a:t>
            </a:r>
            <a:endParaRPr lang="en-US" dirty="0"/>
          </a:p>
        </p:txBody>
      </p:sp>
      <p:pic>
        <p:nvPicPr>
          <p:cNvPr id="7" name="Содержимое 6" descr="img93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0754" y="2362200"/>
            <a:ext cx="247307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3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6812" y="2362200"/>
            <a:ext cx="277820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ВА643918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АО263455</a:t>
            </a:r>
            <a:endParaRPr lang="en-US" dirty="0"/>
          </a:p>
        </p:txBody>
      </p:sp>
      <p:pic>
        <p:nvPicPr>
          <p:cNvPr id="7" name="Содержимое 6" descr="img93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39543" y="2362200"/>
            <a:ext cx="287550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3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2282" y="2362200"/>
            <a:ext cx="274726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ВС47685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93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31335" y="2362200"/>
            <a:ext cx="24919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6505" y="2362200"/>
            <a:ext cx="24788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2"/>
            <a:ext cx="3525788" cy="750887"/>
          </a:xfrm>
        </p:spPr>
        <p:txBody>
          <a:bodyPr/>
          <a:lstStyle/>
          <a:p>
            <a:r>
              <a:rPr lang="uk-UA" dirty="0" smtClean="0"/>
              <a:t>ВС31791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В350797/1-2</a:t>
            </a:r>
            <a:endParaRPr lang="en-US" dirty="0"/>
          </a:p>
        </p:txBody>
      </p:sp>
      <p:pic>
        <p:nvPicPr>
          <p:cNvPr id="7" name="Содержимое 6" descr="img94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993692" y="2362200"/>
            <a:ext cx="296720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7126" y="2362200"/>
            <a:ext cx="273757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ВС47157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ВС58502</a:t>
            </a:r>
            <a:endParaRPr lang="en-US" dirty="0"/>
          </a:p>
        </p:txBody>
      </p:sp>
      <p:pic>
        <p:nvPicPr>
          <p:cNvPr id="7" name="Содержимое 6" descr="img02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64525" y="2362200"/>
            <a:ext cx="26255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2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6077" y="2362200"/>
            <a:ext cx="26596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ВС29080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ВС53892</a:t>
            </a:r>
            <a:endParaRPr lang="en-US" dirty="0"/>
          </a:p>
        </p:txBody>
      </p:sp>
      <p:pic>
        <p:nvPicPr>
          <p:cNvPr id="7" name="Содержимое 6" descr="img76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3426" y="2362200"/>
            <a:ext cx="264773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6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9809" y="2362200"/>
            <a:ext cx="26722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ВА549920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ВА583297</a:t>
            </a:r>
            <a:endParaRPr lang="en-US" dirty="0"/>
          </a:p>
        </p:txBody>
      </p:sp>
      <p:pic>
        <p:nvPicPr>
          <p:cNvPr id="7" name="Содержимое 6" descr="img0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7285" y="2362200"/>
            <a:ext cx="254001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9608" y="2362200"/>
            <a:ext cx="267260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ВА698058</a:t>
            </a:r>
            <a:endParaRPr lang="en-US" dirty="0"/>
          </a:p>
        </p:txBody>
      </p:sp>
      <p:pic>
        <p:nvPicPr>
          <p:cNvPr id="7" name="Содержимое 6" descr="img0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2075" y="2362200"/>
            <a:ext cx="25504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5792" y="2362200"/>
            <a:ext cx="276024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ВА683635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В342481/9</a:t>
            </a:r>
            <a:endParaRPr lang="en-US" dirty="0"/>
          </a:p>
        </p:txBody>
      </p:sp>
      <p:pic>
        <p:nvPicPr>
          <p:cNvPr id="7" name="Содержимое 6" descr="img03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8360" y="2362200"/>
            <a:ext cx="267786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4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56172" y="2362200"/>
            <a:ext cx="28194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ВС58721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ВА593927</a:t>
            </a:r>
            <a:endParaRPr lang="en-US" dirty="0"/>
          </a:p>
        </p:txBody>
      </p:sp>
      <p:pic>
        <p:nvPicPr>
          <p:cNvPr id="7" name="Содержимое 6" descr="img04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42264" y="2362200"/>
            <a:ext cx="227005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3071" y="2362200"/>
            <a:ext cx="272568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ВА638368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В351841/7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04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62104" y="2362200"/>
            <a:ext cx="263038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0405" y="2362200"/>
            <a:ext cx="25310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ВА762883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ВС53595</a:t>
            </a:r>
            <a:endParaRPr lang="en-US" dirty="0"/>
          </a:p>
        </p:txBody>
      </p:sp>
      <p:pic>
        <p:nvPicPr>
          <p:cNvPr id="7" name="Содержимое 6" descr="img05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5516" y="2362200"/>
            <a:ext cx="256355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0001" y="2362200"/>
            <a:ext cx="265182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ВС53959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В342481/10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05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4316" y="2362200"/>
            <a:ext cx="270595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5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27671" y="2362200"/>
            <a:ext cx="287648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В341062/1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В341062/2</a:t>
            </a:r>
            <a:endParaRPr lang="en-US" dirty="0"/>
          </a:p>
        </p:txBody>
      </p:sp>
      <p:pic>
        <p:nvPicPr>
          <p:cNvPr id="7" name="Содержимое 6" descr="img0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4033" y="2362200"/>
            <a:ext cx="266652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5786" y="2362200"/>
            <a:ext cx="2580252" cy="3763963"/>
          </a:xfrm>
          <a:prstGeom prst="rect">
            <a:avLst/>
          </a:prstGeom>
          <a:ln>
            <a:noFill/>
          </a:ln>
          <a:effectLst>
            <a:outerShdw blurRad="190500" dist="2921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ВА580960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ВА745339</a:t>
            </a:r>
            <a:endParaRPr lang="en-US" dirty="0"/>
          </a:p>
        </p:txBody>
      </p:sp>
      <p:pic>
        <p:nvPicPr>
          <p:cNvPr id="7" name="Содержимое 6" descr="img06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8036" y="2362200"/>
            <a:ext cx="24385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6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9641" y="2362200"/>
            <a:ext cx="25125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ВА600811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ВА637178</a:t>
            </a:r>
            <a:endParaRPr lang="en-US" dirty="0"/>
          </a:p>
        </p:txBody>
      </p:sp>
      <p:pic>
        <p:nvPicPr>
          <p:cNvPr id="7" name="Содержимое 6" descr="img0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2401" y="2362200"/>
            <a:ext cx="25097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9578" y="2362200"/>
            <a:ext cx="245266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ВС56579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ВС49907</a:t>
            </a:r>
            <a:endParaRPr lang="en-US" dirty="0"/>
          </a:p>
        </p:txBody>
      </p:sp>
      <p:pic>
        <p:nvPicPr>
          <p:cNvPr id="7" name="Содержимое 6" descr="img76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279" y="2362200"/>
            <a:ext cx="267002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000000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7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4312" y="2362200"/>
            <a:ext cx="260320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ВА794803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ВА678657</a:t>
            </a:r>
            <a:endParaRPr lang="en-US" dirty="0"/>
          </a:p>
        </p:txBody>
      </p:sp>
      <p:pic>
        <p:nvPicPr>
          <p:cNvPr id="7" name="Содержимое 6" descr="img0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9744" y="2362200"/>
            <a:ext cx="27550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9952" y="2362200"/>
            <a:ext cx="2631920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ВА725197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СО25145</a:t>
            </a:r>
            <a:endParaRPr lang="en-US" dirty="0"/>
          </a:p>
        </p:txBody>
      </p:sp>
      <p:pic>
        <p:nvPicPr>
          <p:cNvPr id="7" name="Содержимое 6" descr="img0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8736" y="2362200"/>
            <a:ext cx="27571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8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2263" y="2362200"/>
            <a:ext cx="27072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ВА777295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ВА731468</a:t>
            </a:r>
            <a:endParaRPr lang="en-US" dirty="0"/>
          </a:p>
        </p:txBody>
      </p:sp>
      <p:pic>
        <p:nvPicPr>
          <p:cNvPr id="7" name="Содержимое 6" descr="img08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9906" y="2362200"/>
            <a:ext cx="267477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67555" y="2362200"/>
            <a:ext cx="279671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ВА724091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ВА702778</a:t>
            </a:r>
            <a:endParaRPr lang="en-US" dirty="0"/>
          </a:p>
        </p:txBody>
      </p:sp>
      <p:pic>
        <p:nvPicPr>
          <p:cNvPr id="7" name="Содержимое 6" descr="img08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77196" y="2362200"/>
            <a:ext cx="260019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9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15477" y="2362200"/>
            <a:ext cx="27008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ВА581916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ВА770303</a:t>
            </a:r>
            <a:endParaRPr lang="en-US" dirty="0"/>
          </a:p>
        </p:txBody>
      </p:sp>
      <p:pic>
        <p:nvPicPr>
          <p:cNvPr id="7" name="Содержимое 6" descr="img09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90691" y="2362200"/>
            <a:ext cx="25732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9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8449" y="2362200"/>
            <a:ext cx="27749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В349399/1-2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ВА631283</a:t>
            </a:r>
            <a:endParaRPr lang="en-US" dirty="0"/>
          </a:p>
        </p:txBody>
      </p:sp>
      <p:pic>
        <p:nvPicPr>
          <p:cNvPr id="7" name="Содержимое 6" descr="img09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7712" y="2362200"/>
            <a:ext cx="26791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8" descr="img11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2416" y="2362200"/>
            <a:ext cx="244699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ВС50981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ВА767737</a:t>
            </a:r>
            <a:endParaRPr lang="en-US" dirty="0"/>
          </a:p>
        </p:txBody>
      </p:sp>
      <p:pic>
        <p:nvPicPr>
          <p:cNvPr id="7" name="Содержимое 6" descr="img10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4514" y="2362200"/>
            <a:ext cx="264555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5374" y="2362200"/>
            <a:ext cx="27410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ВС41543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ВА761463</a:t>
            </a:r>
            <a:endParaRPr lang="en-US" dirty="0"/>
          </a:p>
        </p:txBody>
      </p:sp>
      <p:pic>
        <p:nvPicPr>
          <p:cNvPr id="7" name="Содержимое 6" descr="img1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41973" y="2362200"/>
            <a:ext cx="247064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73663" y="2362200"/>
            <a:ext cx="27844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ВА774291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ВА678819</a:t>
            </a:r>
            <a:endParaRPr lang="en-US" dirty="0"/>
          </a:p>
        </p:txBody>
      </p:sp>
      <p:pic>
        <p:nvPicPr>
          <p:cNvPr id="7" name="Содержимое 6" descr="img10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3548" y="2362200"/>
            <a:ext cx="278749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24220" y="2362200"/>
            <a:ext cx="26833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ВА772730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ВА704988</a:t>
            </a:r>
            <a:endParaRPr lang="en-US" dirty="0"/>
          </a:p>
        </p:txBody>
      </p:sp>
      <p:pic>
        <p:nvPicPr>
          <p:cNvPr id="7" name="Содержимое 6" descr="img02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2315" y="2362200"/>
            <a:ext cx="272995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2444" y="2362200"/>
            <a:ext cx="27469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В346883/1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В346883/6</a:t>
            </a:r>
            <a:endParaRPr lang="en-US" dirty="0"/>
          </a:p>
        </p:txBody>
      </p:sp>
      <p:pic>
        <p:nvPicPr>
          <p:cNvPr id="7" name="Содержимое 6" descr="img77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3047" y="2362200"/>
            <a:ext cx="266849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  <p:pic>
        <p:nvPicPr>
          <p:cNvPr id="8" name="Содержимое 7" descr="img77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1754" y="2362200"/>
            <a:ext cx="248831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ВА749606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ВС50050</a:t>
            </a:r>
            <a:endParaRPr lang="en-US" dirty="0"/>
          </a:p>
        </p:txBody>
      </p:sp>
      <p:pic>
        <p:nvPicPr>
          <p:cNvPr id="7" name="Содержимое 6" descr="img95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4075" y="2362200"/>
            <a:ext cx="270643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5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8669" y="2362200"/>
            <a:ext cx="271448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ВС59100</a:t>
            </a:r>
            <a:endParaRPr lang="en-US" dirty="0"/>
          </a:p>
        </p:txBody>
      </p:sp>
      <p:pic>
        <p:nvPicPr>
          <p:cNvPr id="7" name="Содержимое 6" descr="img95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5989" y="2362200"/>
            <a:ext cx="252260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5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8898" y="2362200"/>
            <a:ext cx="259402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В352779/2.1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В355330/1</a:t>
            </a:r>
            <a:endParaRPr lang="en-US" dirty="0"/>
          </a:p>
        </p:txBody>
      </p:sp>
      <p:pic>
        <p:nvPicPr>
          <p:cNvPr id="7" name="Содержимое 6" descr="img95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6714" y="2362200"/>
            <a:ext cx="272116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892" y="2362200"/>
            <a:ext cx="275604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ВА728304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СО28983</a:t>
            </a:r>
            <a:endParaRPr lang="en-US" dirty="0"/>
          </a:p>
        </p:txBody>
      </p:sp>
      <p:pic>
        <p:nvPicPr>
          <p:cNvPr id="7" name="Содержимое 6" descr="img96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19478" y="2362200"/>
            <a:ext cx="271563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71174" y="2362200"/>
            <a:ext cx="25894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ВА641866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ВА580959</a:t>
            </a:r>
            <a:endParaRPr lang="en-US" dirty="0"/>
          </a:p>
        </p:txBody>
      </p:sp>
      <p:pic>
        <p:nvPicPr>
          <p:cNvPr id="7" name="Содержимое 6" descr="img96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27725" y="2362200"/>
            <a:ext cx="26991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24322" y="2362200"/>
            <a:ext cx="24831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ВА586847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ВА566990</a:t>
            </a:r>
            <a:endParaRPr lang="en-US" dirty="0"/>
          </a:p>
        </p:txBody>
      </p:sp>
      <p:pic>
        <p:nvPicPr>
          <p:cNvPr id="7" name="Содержимое 6" descr="img97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0868" y="2362200"/>
            <a:ext cx="277285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7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0125" y="2362200"/>
            <a:ext cx="247157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ВС59408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ВА756869</a:t>
            </a:r>
            <a:endParaRPr lang="en-US" dirty="0"/>
          </a:p>
        </p:txBody>
      </p:sp>
      <p:pic>
        <p:nvPicPr>
          <p:cNvPr id="7" name="Содержимое 6" descr="img97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7412" y="2362200"/>
            <a:ext cx="265976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7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00684" y="2362200"/>
            <a:ext cx="253045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ВА673517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В355660/2</a:t>
            </a:r>
            <a:endParaRPr lang="en-US" dirty="0"/>
          </a:p>
        </p:txBody>
      </p:sp>
      <p:pic>
        <p:nvPicPr>
          <p:cNvPr id="7" name="Содержимое 6" descr="img97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17949" y="2362200"/>
            <a:ext cx="231868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0135" y="2362200"/>
            <a:ext cx="275155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ВС36478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ВА748272</a:t>
            </a:r>
            <a:endParaRPr lang="en-US" dirty="0"/>
          </a:p>
        </p:txBody>
      </p:sp>
      <p:pic>
        <p:nvPicPr>
          <p:cNvPr id="7" name="Содержимое 6" descr="img99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6101" y="2362200"/>
            <a:ext cx="264238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0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8687" y="2362200"/>
            <a:ext cx="273445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ВА562311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ВА606887</a:t>
            </a:r>
            <a:endParaRPr lang="en-US" dirty="0"/>
          </a:p>
        </p:txBody>
      </p:sp>
      <p:pic>
        <p:nvPicPr>
          <p:cNvPr id="7" name="Содержимое 6" descr="img02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08677" y="2362200"/>
            <a:ext cx="253723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2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7960" y="2362200"/>
            <a:ext cx="255590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ВА579873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ВС45528</a:t>
            </a:r>
            <a:endParaRPr lang="en-US" dirty="0"/>
          </a:p>
        </p:txBody>
      </p:sp>
      <p:pic>
        <p:nvPicPr>
          <p:cNvPr id="7" name="Содержимое 6" descr="img77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52636" y="2362200"/>
            <a:ext cx="24493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7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42942" y="2362200"/>
            <a:ext cx="264594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ВА585201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ВА769102</a:t>
            </a:r>
            <a:endParaRPr lang="en-US" dirty="0"/>
          </a:p>
        </p:txBody>
      </p:sp>
      <p:pic>
        <p:nvPicPr>
          <p:cNvPr id="7" name="Содержимое 6" descr="img98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62362" y="2362200"/>
            <a:ext cx="28298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5444" y="2362200"/>
            <a:ext cx="272093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ВА640845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img98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0312" y="2362200"/>
            <a:ext cx="27539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8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5494" y="2362200"/>
            <a:ext cx="2560837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/>
          <a:lstStyle/>
          <a:p>
            <a:r>
              <a:rPr lang="uk-UA" dirty="0" smtClean="0"/>
              <a:t>В351841/9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ВС36335</a:t>
            </a:r>
            <a:endParaRPr lang="en-US" dirty="0"/>
          </a:p>
        </p:txBody>
      </p:sp>
      <p:pic>
        <p:nvPicPr>
          <p:cNvPr id="7" name="Содержимое 6" descr="img99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24575" y="2362200"/>
            <a:ext cx="250543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9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9590" y="2362200"/>
            <a:ext cx="271264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sz="2600" dirty="0" smtClean="0"/>
              <a:t>В352554/1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В352554/2</a:t>
            </a:r>
            <a:endParaRPr lang="en-US" dirty="0"/>
          </a:p>
        </p:txBody>
      </p:sp>
      <p:pic>
        <p:nvPicPr>
          <p:cNvPr id="7" name="Содержимое 6" descr="img99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42308" y="2362200"/>
            <a:ext cx="266997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9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6924" y="2362200"/>
            <a:ext cx="271797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ВА729417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ВА585261</a:t>
            </a:r>
            <a:endParaRPr lang="en-US" dirty="0"/>
          </a:p>
        </p:txBody>
      </p:sp>
      <p:pic>
        <p:nvPicPr>
          <p:cNvPr id="7" name="Содержимое 6" descr="img00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5884" y="2362200"/>
            <a:ext cx="2742820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83593" y="2362200"/>
            <a:ext cx="256463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ВА629775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ВС51925</a:t>
            </a:r>
            <a:endParaRPr lang="en-US" dirty="0"/>
          </a:p>
        </p:txBody>
      </p:sp>
      <p:pic>
        <p:nvPicPr>
          <p:cNvPr id="7" name="Содержимое 6" descr="img00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9960" y="2362200"/>
            <a:ext cx="273466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5030" y="2362200"/>
            <a:ext cx="266176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2"/>
            <a:ext cx="3309764" cy="75088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В351841/10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ВС53879</a:t>
            </a:r>
            <a:endParaRPr lang="en-US" dirty="0"/>
          </a:p>
        </p:txBody>
      </p:sp>
      <p:pic>
        <p:nvPicPr>
          <p:cNvPr id="7" name="Содержимое 6" descr="img01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12403" y="2362200"/>
            <a:ext cx="252978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7727" y="2362200"/>
            <a:ext cx="275637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ВА738449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ВА769515</a:t>
            </a:r>
            <a:endParaRPr lang="en-US" dirty="0"/>
          </a:p>
        </p:txBody>
      </p:sp>
      <p:pic>
        <p:nvPicPr>
          <p:cNvPr id="7" name="Содержимое 6" descr="img01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50481" y="2362200"/>
            <a:ext cx="265362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0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97126" y="2362200"/>
            <a:ext cx="273757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ВА745518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ВА568127</a:t>
            </a:r>
            <a:endParaRPr lang="en-US" dirty="0"/>
          </a:p>
        </p:txBody>
      </p:sp>
      <p:pic>
        <p:nvPicPr>
          <p:cNvPr id="7" name="Содержимое 6" descr="img11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2693" y="2362200"/>
            <a:ext cx="276920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1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4232" y="2362200"/>
            <a:ext cx="246336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ВС50295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В355835/1-2</a:t>
            </a:r>
            <a:endParaRPr lang="en-US" dirty="0"/>
          </a:p>
        </p:txBody>
      </p:sp>
      <p:pic>
        <p:nvPicPr>
          <p:cNvPr id="7" name="Содержимое 6" descr="img1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31241" y="2362200"/>
            <a:ext cx="269210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35205" y="2362200"/>
            <a:ext cx="266141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ВС51922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ВС50831</a:t>
            </a:r>
            <a:endParaRPr lang="en-US" dirty="0"/>
          </a:p>
        </p:txBody>
      </p:sp>
      <p:pic>
        <p:nvPicPr>
          <p:cNvPr id="7" name="Содержимое 6" descr="img78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107421" y="2362200"/>
            <a:ext cx="2739746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78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48409" y="2362200"/>
            <a:ext cx="243500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ВА557281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ВА564839</a:t>
            </a:r>
            <a:endParaRPr lang="en-US" dirty="0"/>
          </a:p>
        </p:txBody>
      </p:sp>
      <p:pic>
        <p:nvPicPr>
          <p:cNvPr id="7" name="Содержимое 6" descr="img12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3731" y="2362200"/>
            <a:ext cx="236712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04596" y="2362200"/>
            <a:ext cx="2722632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ВА654035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ВА757839</a:t>
            </a:r>
            <a:endParaRPr lang="en-US" dirty="0"/>
          </a:p>
        </p:txBody>
      </p:sp>
      <p:pic>
        <p:nvPicPr>
          <p:cNvPr id="7" name="Содержимое 6" descr="img127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94534" y="2362200"/>
            <a:ext cx="236551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2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1669" y="2362200"/>
            <a:ext cx="246848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ВА770774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1535112"/>
            <a:ext cx="3250704" cy="750887"/>
          </a:xfrm>
        </p:spPr>
        <p:txBody>
          <a:bodyPr/>
          <a:lstStyle/>
          <a:p>
            <a:r>
              <a:rPr lang="uk-UA" dirty="0" smtClean="0"/>
              <a:t>ВА556927</a:t>
            </a:r>
            <a:endParaRPr lang="en-US" dirty="0"/>
          </a:p>
        </p:txBody>
      </p:sp>
      <p:pic>
        <p:nvPicPr>
          <p:cNvPr id="7" name="Содержимое 6" descr="img13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3861" y="2362200"/>
            <a:ext cx="276686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439215" y="2362200"/>
            <a:ext cx="24533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750887"/>
          </a:xfrm>
        </p:spPr>
        <p:txBody>
          <a:bodyPr/>
          <a:lstStyle/>
          <a:p>
            <a:r>
              <a:rPr lang="uk-UA" dirty="0" smtClean="0"/>
              <a:t>СО11052/1-3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0072" y="1535112"/>
            <a:ext cx="3466728" cy="750887"/>
          </a:xfrm>
        </p:spPr>
        <p:txBody>
          <a:bodyPr/>
          <a:lstStyle/>
          <a:p>
            <a:r>
              <a:rPr lang="uk-UA" dirty="0" smtClean="0"/>
              <a:t>ВА746384</a:t>
            </a:r>
            <a:endParaRPr lang="en-US" dirty="0"/>
          </a:p>
        </p:txBody>
      </p:sp>
      <p:pic>
        <p:nvPicPr>
          <p:cNvPr id="7" name="Содержимое 6" descr="img13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1916" y="2362200"/>
            <a:ext cx="277075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3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0749" y="2362200"/>
            <a:ext cx="2770327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ВА744711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1535112"/>
            <a:ext cx="3538736" cy="750887"/>
          </a:xfrm>
        </p:spPr>
        <p:txBody>
          <a:bodyPr/>
          <a:lstStyle/>
          <a:p>
            <a:r>
              <a:rPr lang="uk-UA" dirty="0" smtClean="0"/>
              <a:t>ВС50755</a:t>
            </a:r>
            <a:endParaRPr lang="en-US" dirty="0"/>
          </a:p>
        </p:txBody>
      </p:sp>
      <p:pic>
        <p:nvPicPr>
          <p:cNvPr id="7" name="Содержимое 6" descr="img13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86605" y="2362200"/>
            <a:ext cx="2781377" cy="3763963"/>
          </a:xfrm>
          <a:effectLst>
            <a:outerShdw blurRad="190500" dist="3175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4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08716" y="2362200"/>
            <a:ext cx="2914393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750887"/>
          </a:xfrm>
        </p:spPr>
        <p:txBody>
          <a:bodyPr/>
          <a:lstStyle/>
          <a:p>
            <a:r>
              <a:rPr lang="uk-UA" dirty="0" smtClean="0"/>
              <a:t>С11275/1-2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ВА747943</a:t>
            </a:r>
            <a:endParaRPr lang="en-US" dirty="0"/>
          </a:p>
        </p:txBody>
      </p:sp>
      <p:pic>
        <p:nvPicPr>
          <p:cNvPr id="7" name="Содержимое 6" descr="img14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95377" y="2362200"/>
            <a:ext cx="2763834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4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1678" y="2362200"/>
            <a:ext cx="276846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535112"/>
            <a:ext cx="3165748" cy="750887"/>
          </a:xfrm>
        </p:spPr>
        <p:txBody>
          <a:bodyPr/>
          <a:lstStyle/>
          <a:p>
            <a:r>
              <a:rPr lang="uk-UA" dirty="0" smtClean="0"/>
              <a:t>ВА758002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1535112"/>
            <a:ext cx="3394720" cy="750887"/>
          </a:xfrm>
        </p:spPr>
        <p:txBody>
          <a:bodyPr/>
          <a:lstStyle/>
          <a:p>
            <a:r>
              <a:rPr lang="uk-UA" dirty="0" smtClean="0"/>
              <a:t>ВА734632</a:t>
            </a:r>
            <a:endParaRPr lang="en-US" dirty="0"/>
          </a:p>
        </p:txBody>
      </p:sp>
      <p:pic>
        <p:nvPicPr>
          <p:cNvPr id="7" name="Содержимое 6" descr="img14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340596" y="2362200"/>
            <a:ext cx="2273395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5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86592" y="2362200"/>
            <a:ext cx="2758641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750887"/>
          </a:xfrm>
        </p:spPr>
        <p:txBody>
          <a:bodyPr/>
          <a:lstStyle/>
          <a:p>
            <a:r>
              <a:rPr lang="uk-UA" dirty="0" smtClean="0"/>
              <a:t>ВА746426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535112"/>
            <a:ext cx="3322712" cy="750887"/>
          </a:xfrm>
        </p:spPr>
        <p:txBody>
          <a:bodyPr/>
          <a:lstStyle/>
          <a:p>
            <a:r>
              <a:rPr lang="uk-UA" dirty="0" smtClean="0"/>
              <a:t>В345515/1-2</a:t>
            </a:r>
            <a:endParaRPr lang="en-US" dirty="0"/>
          </a:p>
        </p:txBody>
      </p:sp>
      <p:pic>
        <p:nvPicPr>
          <p:cNvPr id="7" name="Содержимое 6" descr="img15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261644" y="2362200"/>
            <a:ext cx="2431299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img15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369918" y="2362200"/>
            <a:ext cx="2591988" cy="3763963"/>
          </a:xfrm>
          <a:prstGeom prst="rect">
            <a:avLst/>
          </a:prstGeom>
          <a:ln>
            <a:noFill/>
          </a:ln>
          <a:effectLst>
            <a:outerShdw blurRad="190500" dist="317500" algn="tl" rotWithShape="0">
              <a:srgbClr val="33333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4248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8496944" cy="1008112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80000"/>
              </a:lnSpc>
              <a:defRPr/>
            </a:pPr>
            <a:endParaRPr lang="uk-UA" sz="2500" b="1" i="1" dirty="0" smtClean="0">
              <a:latin typeface="Arial" charset="0"/>
              <a:cs typeface="Arial" charset="0"/>
            </a:endParaRPr>
          </a:p>
          <a:p>
            <a:pPr algn="r">
              <a:lnSpc>
                <a:spcPct val="80000"/>
              </a:lnSpc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Національна бібліотека України ім. В. І. Вернадського.</a:t>
            </a:r>
          </a:p>
          <a:p>
            <a:pPr algn="r">
              <a:lnSpc>
                <a:spcPct val="80000"/>
              </a:lnSpc>
              <a:defRPr/>
            </a:pPr>
            <a:r>
              <a:rPr lang="uk-UA" sz="2500" b="1" i="1" dirty="0" smtClean="0">
                <a:latin typeface="Arial" charset="0"/>
                <a:cs typeface="Arial" charset="0"/>
              </a:rPr>
              <a:t> Відділ комплексних наукових та науково-інформаційних проектів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i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500" i="1" dirty="0" err="1" smtClean="0">
                <a:latin typeface="Arial" charset="0"/>
                <a:cs typeface="Arial" charset="0"/>
              </a:rPr>
              <a:t>Всі</a:t>
            </a:r>
            <a:r>
              <a:rPr lang="ru-RU" sz="2500" i="1" dirty="0" smtClean="0">
                <a:latin typeface="Arial" charset="0"/>
                <a:cs typeface="Arial" charset="0"/>
              </a:rPr>
              <a:t> права </a:t>
            </a:r>
            <a:r>
              <a:rPr lang="ru-RU" sz="2500" i="1" dirty="0" err="1" smtClean="0">
                <a:latin typeface="Arial" charset="0"/>
                <a:cs typeface="Arial" charset="0"/>
              </a:rPr>
              <a:t>захищені</a:t>
            </a:r>
            <a:r>
              <a:rPr lang="ru-RU" sz="2500" i="1" dirty="0" smtClean="0">
                <a:latin typeface="Arial" charset="0"/>
                <a:cs typeface="Arial" charset="0"/>
              </a:rPr>
              <a:t> ©  ВКННІП НБУВ зав.сект. </a:t>
            </a:r>
            <a:r>
              <a:rPr lang="ru-RU" sz="2500" i="1" dirty="0" err="1" smtClean="0">
                <a:latin typeface="Arial" charset="0"/>
                <a:cs typeface="Arial" charset="0"/>
              </a:rPr>
              <a:t>І.А.Прокошина</a:t>
            </a:r>
            <a:r>
              <a:rPr lang="ru-RU" sz="2500" i="1" dirty="0" smtClean="0">
                <a:latin typeface="Arial" charset="0"/>
                <a:cs typeface="Arial" charset="0"/>
              </a:rPr>
              <a:t>, С.В.Цветкова</a:t>
            </a:r>
            <a:endParaRPr lang="uk-UA" sz="2500" b="1" i="1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4F81BD"/>
      </a:dk1>
      <a:lt1>
        <a:srgbClr val="FFFF00"/>
      </a:lt1>
      <a:dk2>
        <a:srgbClr val="1F497D"/>
      </a:dk2>
      <a:lt2>
        <a:srgbClr val="FFFF00"/>
      </a:lt2>
      <a:accent1>
        <a:srgbClr val="4F81BD"/>
      </a:accent1>
      <a:accent2>
        <a:srgbClr val="FFFF00"/>
      </a:accent2>
      <a:accent3>
        <a:srgbClr val="1F497D"/>
      </a:accent3>
      <a:accent4>
        <a:srgbClr val="0000BF"/>
      </a:accent4>
      <a:accent5>
        <a:srgbClr val="4BACC6"/>
      </a:accent5>
      <a:accent6>
        <a:srgbClr val="FFC000"/>
      </a:accent6>
      <a:hlink>
        <a:srgbClr val="FFC000"/>
      </a:hlink>
      <a:folHlink>
        <a:srgbClr val="1F497D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48507</TotalTime>
  <Words>231</Words>
  <Application>Microsoft Office PowerPoint</Application>
  <PresentationFormat>Экран (4:3)</PresentationFormat>
  <Paragraphs>211</Paragraphs>
  <Slides>98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Апекс</vt:lpstr>
      <vt:lpstr>Незалежній Україні – 25: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Prokoshina</dc:creator>
  <cp:lastModifiedBy>Prokoshina</cp:lastModifiedBy>
  <cp:revision>367</cp:revision>
  <dcterms:created xsi:type="dcterms:W3CDTF">2016-06-07T06:49:39Z</dcterms:created>
  <dcterms:modified xsi:type="dcterms:W3CDTF">2016-08-06T12:01:02Z</dcterms:modified>
</cp:coreProperties>
</file>