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slides/slide8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37" r:id="rId3"/>
    <p:sldId id="339" r:id="rId4"/>
    <p:sldId id="259" r:id="rId5"/>
    <p:sldId id="260" r:id="rId6"/>
    <p:sldId id="270" r:id="rId7"/>
    <p:sldId id="271" r:id="rId8"/>
    <p:sldId id="268" r:id="rId9"/>
    <p:sldId id="263" r:id="rId10"/>
    <p:sldId id="262" r:id="rId11"/>
    <p:sldId id="264" r:id="rId12"/>
    <p:sldId id="265" r:id="rId13"/>
    <p:sldId id="261" r:id="rId14"/>
    <p:sldId id="258" r:id="rId15"/>
    <p:sldId id="310" r:id="rId16"/>
    <p:sldId id="311" r:id="rId17"/>
    <p:sldId id="277" r:id="rId18"/>
    <p:sldId id="269" r:id="rId19"/>
    <p:sldId id="308" r:id="rId20"/>
    <p:sldId id="309" r:id="rId21"/>
    <p:sldId id="272" r:id="rId22"/>
    <p:sldId id="274" r:id="rId23"/>
    <p:sldId id="275" r:id="rId24"/>
    <p:sldId id="273" r:id="rId25"/>
    <p:sldId id="276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12" r:id="rId57"/>
    <p:sldId id="313" r:id="rId58"/>
    <p:sldId id="314" r:id="rId59"/>
    <p:sldId id="315" r:id="rId60"/>
    <p:sldId id="316" r:id="rId61"/>
    <p:sldId id="317" r:id="rId62"/>
    <p:sldId id="322" r:id="rId63"/>
    <p:sldId id="340" r:id="rId64"/>
    <p:sldId id="318" r:id="rId65"/>
    <p:sldId id="319" r:id="rId66"/>
    <p:sldId id="320" r:id="rId67"/>
    <p:sldId id="321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8" r:id="rId8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552" autoAdjust="0"/>
  </p:normalViewPr>
  <p:slideViewPr>
    <p:cSldViewPr>
      <p:cViewPr>
        <p:scale>
          <a:sx n="75" d="100"/>
          <a:sy n="75" d="100"/>
        </p:scale>
        <p:origin x="-930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C0057-DF00-4AA9-B4EE-6D14CD95ABE3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6C0D-69AD-471B-8369-067983528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C0057-DF00-4AA9-B4EE-6D14CD95ABE3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6C0D-69AD-471B-8369-067983528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C0057-DF00-4AA9-B4EE-6D14CD95ABE3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6C0D-69AD-471B-8369-067983528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C0057-DF00-4AA9-B4EE-6D14CD95ABE3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6C0D-69AD-471B-8369-067983528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C0057-DF00-4AA9-B4EE-6D14CD95ABE3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6C0D-69AD-471B-8369-067983528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C0057-DF00-4AA9-B4EE-6D14CD95ABE3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6C0D-69AD-471B-8369-067983528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C0057-DF00-4AA9-B4EE-6D14CD95ABE3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6C0D-69AD-471B-8369-067983528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C0057-DF00-4AA9-B4EE-6D14CD95ABE3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6C0D-69AD-471B-8369-067983528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C0057-DF00-4AA9-B4EE-6D14CD95ABE3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6C0D-69AD-471B-8369-067983528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C0057-DF00-4AA9-B4EE-6D14CD95ABE3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6C0D-69AD-471B-8369-067983528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C0057-DF00-4AA9-B4EE-6D14CD95ABE3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A6C0D-69AD-471B-8369-067983528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C0057-DF00-4AA9-B4EE-6D14CD95ABE3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A6C0D-69AD-471B-8369-0679835287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eg"/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eg"/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1556792"/>
            <a:ext cx="8286808" cy="2635246"/>
          </a:xfrm>
          <a:prstGeom prst="rect">
            <a:avLst/>
          </a:prstGeom>
          <a:solidFill>
            <a:srgbClr val="000000">
              <a:alpha val="64000"/>
            </a:srgb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lIns="360000" tIns="360000" rIns="360000" bIns="360000" rtlCol="0">
            <a:spAutoFit/>
          </a:bodyPr>
          <a:lstStyle/>
          <a:p>
            <a:pPr algn="ctr"/>
            <a:r>
              <a:rPr lang="ru-RU" sz="3600" b="1" dirty="0" err="1" smtClean="0">
                <a:latin typeface="Cambria" pitchFamily="18" charset="0"/>
              </a:rPr>
              <a:t>Незалежній</a:t>
            </a:r>
            <a:r>
              <a:rPr lang="ru-RU" sz="3600" b="1" dirty="0" smtClean="0">
                <a:latin typeface="Cambria" pitchFamily="18" charset="0"/>
              </a:rPr>
              <a:t> </a:t>
            </a:r>
            <a:r>
              <a:rPr lang="ru-RU" sz="3600" b="1" dirty="0" err="1" smtClean="0">
                <a:latin typeface="Cambria" pitchFamily="18" charset="0"/>
              </a:rPr>
              <a:t>Україні</a:t>
            </a:r>
            <a:r>
              <a:rPr lang="ru-RU" sz="3600" b="1" dirty="0" smtClean="0">
                <a:latin typeface="Cambria" pitchFamily="18" charset="0"/>
              </a:rPr>
              <a:t> </a:t>
            </a:r>
            <a:r>
              <a:rPr lang="ru-RU" sz="3600" b="1" dirty="0" smtClean="0">
                <a:latin typeface="Cambria" pitchFamily="18" charset="0"/>
              </a:rPr>
              <a:t>– 25: </a:t>
            </a:r>
            <a:endParaRPr lang="ru-RU" sz="3600" b="1" dirty="0" smtClean="0">
              <a:latin typeface="Cambria" pitchFamily="18" charset="0"/>
            </a:endParaRPr>
          </a:p>
          <a:p>
            <a:pPr algn="ctr"/>
            <a:r>
              <a:rPr lang="ru-RU" sz="4400" b="1" dirty="0" err="1" smtClean="0">
                <a:latin typeface="Cambria" pitchFamily="18" charset="0"/>
              </a:rPr>
              <a:t>М</a:t>
            </a:r>
            <a:r>
              <a:rPr lang="ru-RU" sz="4400" b="1" dirty="0" err="1" smtClean="0">
                <a:latin typeface="Cambria" pitchFamily="18" charset="0"/>
              </a:rPr>
              <a:t>іжнародні</a:t>
            </a:r>
            <a:r>
              <a:rPr lang="ru-RU" sz="4400" b="1" dirty="0" smtClean="0">
                <a:latin typeface="Cambria" pitchFamily="18" charset="0"/>
              </a:rPr>
              <a:t> </a:t>
            </a:r>
            <a:r>
              <a:rPr lang="ru-RU" sz="4400" b="1" dirty="0" err="1" smtClean="0">
                <a:latin typeface="Cambria" pitchFamily="18" charset="0"/>
              </a:rPr>
              <a:t>відносини</a:t>
            </a:r>
            <a:r>
              <a:rPr lang="ru-RU" sz="4400" b="1" dirty="0" smtClean="0">
                <a:latin typeface="Cambria" pitchFamily="18" charset="0"/>
              </a:rPr>
              <a:t> </a:t>
            </a:r>
            <a:r>
              <a:rPr lang="ru-RU" sz="4400" b="1" dirty="0" smtClean="0">
                <a:latin typeface="Cambria" pitchFamily="18" charset="0"/>
              </a:rPr>
              <a:t>та </a:t>
            </a:r>
            <a:r>
              <a:rPr lang="ru-RU" sz="4400" b="1" dirty="0" err="1" smtClean="0">
                <a:latin typeface="Cambria" pitchFamily="18" charset="0"/>
              </a:rPr>
              <a:t>зовнішня</a:t>
            </a:r>
            <a:r>
              <a:rPr lang="ru-RU" sz="4400" b="1" dirty="0" smtClean="0">
                <a:latin typeface="Cambria" pitchFamily="18" charset="0"/>
              </a:rPr>
              <a:t> </a:t>
            </a:r>
            <a:r>
              <a:rPr lang="ru-RU" sz="4400" b="1" dirty="0" err="1" smtClean="0">
                <a:latin typeface="Cambria" pitchFamily="18" charset="0"/>
              </a:rPr>
              <a:t>політика</a:t>
            </a:r>
            <a:r>
              <a:rPr lang="ru-RU" sz="4400" b="1" dirty="0" smtClean="0">
                <a:latin typeface="Cambria" pitchFamily="18" charset="0"/>
              </a:rPr>
              <a:t> </a:t>
            </a:r>
            <a:r>
              <a:rPr lang="ru-RU" sz="4400" b="1" dirty="0" err="1" smtClean="0">
                <a:latin typeface="Cambria" pitchFamily="18" charset="0"/>
              </a:rPr>
              <a:t>України</a:t>
            </a:r>
            <a:endParaRPr lang="ru-RU" sz="4400" b="1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 noGrp="1" noUngrp="1" noChangeAspect="1"/>
          </p:cNvGrpSpPr>
          <p:nvPr/>
        </p:nvGrpSpPr>
        <p:grpSpPr>
          <a:xfrm>
            <a:off x="354013" y="457200"/>
            <a:ext cx="4092575" cy="5956300"/>
            <a:chOff x="354013" y="457200"/>
            <a:chExt cx="4092575" cy="5956300"/>
          </a:xfrm>
        </p:grpSpPr>
        <p:pic>
          <p:nvPicPr>
            <p:cNvPr id="2" name="Рисунок 1" descr="Scan-151216-0007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tretch>
              <a:fillRect/>
            </a:stretch>
          </p:blipFill>
          <p:spPr>
            <a:xfrm>
              <a:off x="354013" y="457200"/>
              <a:ext cx="4092575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354013" y="6070600"/>
              <a:ext cx="40925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sz="1800" dirty="0" err="1" smtClean="0"/>
                <a:t>Ва</a:t>
              </a:r>
              <a:r>
                <a:rPr lang="ru-RU" sz="1800" dirty="0" smtClean="0"/>
                <a:t> 781110</a:t>
              </a:r>
              <a:endParaRPr lang="ru-RU" sz="1800" dirty="0"/>
            </a:p>
          </p:txBody>
        </p:sp>
      </p:grpSp>
      <p:grpSp>
        <p:nvGrpSpPr>
          <p:cNvPr id="7" name="Группа 6"/>
          <p:cNvGrpSpPr>
            <a:grpSpLocks noGrp="1" noUngrp="1" noChangeAspect="1"/>
          </p:cNvGrpSpPr>
          <p:nvPr/>
        </p:nvGrpSpPr>
        <p:grpSpPr>
          <a:xfrm>
            <a:off x="4786313" y="457200"/>
            <a:ext cx="3913187" cy="5956300"/>
            <a:chOff x="4786313" y="457200"/>
            <a:chExt cx="3913187" cy="5956300"/>
          </a:xfrm>
        </p:grpSpPr>
        <p:pic>
          <p:nvPicPr>
            <p:cNvPr id="5" name="Рисунок 4" descr="Scan-151216-0010.jpg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/>
            </a:blip>
            <a:stretch>
              <a:fillRect/>
            </a:stretch>
          </p:blipFill>
          <p:spPr>
            <a:xfrm>
              <a:off x="4786313" y="457200"/>
              <a:ext cx="3913187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4786313" y="6070600"/>
              <a:ext cx="391318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sz="1800" dirty="0" smtClean="0"/>
                <a:t>В 348459/2</a:t>
              </a:r>
              <a:endParaRPr lang="ru-RU" sz="1800" dirty="0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 noGrp="1" noUngrp="1" noChangeAspect="1"/>
          </p:cNvGrpSpPr>
          <p:nvPr/>
        </p:nvGrpSpPr>
        <p:grpSpPr>
          <a:xfrm>
            <a:off x="409575" y="457200"/>
            <a:ext cx="3981450" cy="5956300"/>
            <a:chOff x="409575" y="457200"/>
            <a:chExt cx="3981450" cy="5956300"/>
          </a:xfrm>
        </p:grpSpPr>
        <p:pic>
          <p:nvPicPr>
            <p:cNvPr id="2" name="Рисунок 1" descr="Scan-151216-0014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tretch>
              <a:fillRect/>
            </a:stretch>
          </p:blipFill>
          <p:spPr>
            <a:xfrm>
              <a:off x="409575" y="457200"/>
              <a:ext cx="3981450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409575" y="6070600"/>
              <a:ext cx="398145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sz="1800" dirty="0" err="1" smtClean="0"/>
                <a:t>Ва</a:t>
              </a:r>
              <a:r>
                <a:rPr lang="ru-RU" sz="1800" dirty="0" smtClean="0"/>
                <a:t> 665689</a:t>
              </a:r>
              <a:endParaRPr lang="ru-RU" sz="1800" dirty="0"/>
            </a:p>
          </p:txBody>
        </p:sp>
      </p:grpSp>
      <p:grpSp>
        <p:nvGrpSpPr>
          <p:cNvPr id="7" name="Группа 6"/>
          <p:cNvGrpSpPr>
            <a:grpSpLocks noGrp="1" noUngrp="1" noChangeAspect="1"/>
          </p:cNvGrpSpPr>
          <p:nvPr/>
        </p:nvGrpSpPr>
        <p:grpSpPr>
          <a:xfrm>
            <a:off x="4962525" y="457200"/>
            <a:ext cx="3600453" cy="5957906"/>
            <a:chOff x="4962525" y="457200"/>
            <a:chExt cx="3600453" cy="5957906"/>
          </a:xfrm>
        </p:grpSpPr>
        <p:pic>
          <p:nvPicPr>
            <p:cNvPr id="5" name="Рисунок 4" descr="Scan-151216-0015.jpg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/>
            </a:blip>
            <a:stretch>
              <a:fillRect/>
            </a:stretch>
          </p:blipFill>
          <p:spPr>
            <a:xfrm>
              <a:off x="4962525" y="457200"/>
              <a:ext cx="3562350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5000628" y="6072206"/>
              <a:ext cx="356235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sz="1800" dirty="0" err="1" smtClean="0"/>
                <a:t>Ва</a:t>
              </a:r>
              <a:r>
                <a:rPr lang="ru-RU" sz="1800" dirty="0" smtClean="0"/>
                <a:t> 579773</a:t>
              </a:r>
              <a:endParaRPr lang="ru-RU" sz="1800" dirty="0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 noGrp="1" noUngrp="1" noChangeAspect="1"/>
          </p:cNvGrpSpPr>
          <p:nvPr/>
        </p:nvGrpSpPr>
        <p:grpSpPr>
          <a:xfrm>
            <a:off x="411163" y="457200"/>
            <a:ext cx="3976687" cy="5956300"/>
            <a:chOff x="411163" y="457200"/>
            <a:chExt cx="3976687" cy="5956300"/>
          </a:xfrm>
        </p:grpSpPr>
        <p:pic>
          <p:nvPicPr>
            <p:cNvPr id="2" name="Рисунок 1" descr="Scan-151216-0016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tretch>
              <a:fillRect/>
            </a:stretch>
          </p:blipFill>
          <p:spPr>
            <a:xfrm>
              <a:off x="411163" y="457200"/>
              <a:ext cx="3976687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411163" y="6070600"/>
              <a:ext cx="397668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sz="1800" dirty="0" err="1" smtClean="0"/>
                <a:t>Вс</a:t>
              </a:r>
              <a:r>
                <a:rPr lang="ru-RU" sz="1800" dirty="0" smtClean="0"/>
                <a:t> 54841</a:t>
              </a:r>
              <a:endParaRPr lang="ru-RU" sz="1800" dirty="0"/>
            </a:p>
          </p:txBody>
        </p:sp>
      </p:grpSp>
      <p:grpSp>
        <p:nvGrpSpPr>
          <p:cNvPr id="7" name="Группа 6"/>
          <p:cNvGrpSpPr>
            <a:grpSpLocks noGrp="1" noUngrp="1" noChangeAspect="1"/>
          </p:cNvGrpSpPr>
          <p:nvPr/>
        </p:nvGrpSpPr>
        <p:grpSpPr>
          <a:xfrm>
            <a:off x="4729163" y="457200"/>
            <a:ext cx="4027487" cy="5956300"/>
            <a:chOff x="4729163" y="457200"/>
            <a:chExt cx="4027487" cy="5956300"/>
          </a:xfrm>
        </p:grpSpPr>
        <p:pic>
          <p:nvPicPr>
            <p:cNvPr id="5" name="Рисунок 4" descr="Scan-151216-0017.jpg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/>
            </a:blip>
            <a:stretch>
              <a:fillRect/>
            </a:stretch>
          </p:blipFill>
          <p:spPr>
            <a:xfrm>
              <a:off x="4729163" y="457200"/>
              <a:ext cx="4027487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4729163" y="6070600"/>
              <a:ext cx="402748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sz="1800" dirty="0" err="1" smtClean="0"/>
                <a:t>Вс</a:t>
              </a:r>
              <a:r>
                <a:rPr lang="ru-RU" sz="1800" dirty="0" smtClean="0"/>
                <a:t> 50788</a:t>
              </a:r>
              <a:endParaRPr lang="ru-RU" sz="1800" dirty="0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>
            <a:grpSpLocks noGrp="1" noUngrp="1" noChangeAspect="1"/>
          </p:cNvGrpSpPr>
          <p:nvPr/>
        </p:nvGrpSpPr>
        <p:grpSpPr>
          <a:xfrm>
            <a:off x="4703763" y="457200"/>
            <a:ext cx="4079875" cy="5956300"/>
            <a:chOff x="4703763" y="457200"/>
            <a:chExt cx="4079875" cy="5956300"/>
          </a:xfrm>
        </p:grpSpPr>
        <p:pic>
          <p:nvPicPr>
            <p:cNvPr id="5" name="Рисунок 4" descr="Scan-151216-0006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tretch>
              <a:fillRect/>
            </a:stretch>
          </p:blipFill>
          <p:spPr>
            <a:xfrm>
              <a:off x="4703763" y="457200"/>
              <a:ext cx="4079875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4703763" y="6070600"/>
              <a:ext cx="40798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sz="1800" dirty="0" err="1" smtClean="0"/>
                <a:t>Ва</a:t>
              </a:r>
              <a:r>
                <a:rPr lang="ru-RU" sz="1800" dirty="0" smtClean="0"/>
                <a:t> 650290</a:t>
              </a:r>
              <a:endParaRPr lang="ru-RU" sz="1800" dirty="0"/>
            </a:p>
          </p:txBody>
        </p:sp>
      </p:grpSp>
      <p:grpSp>
        <p:nvGrpSpPr>
          <p:cNvPr id="8" name="Группа 7"/>
          <p:cNvGrpSpPr>
            <a:grpSpLocks noGrp="1" noUngrp="1" noChangeAspect="1"/>
          </p:cNvGrpSpPr>
          <p:nvPr/>
        </p:nvGrpSpPr>
        <p:grpSpPr>
          <a:xfrm>
            <a:off x="251520" y="476672"/>
            <a:ext cx="4114800" cy="5864225"/>
            <a:chOff x="342900" y="503238"/>
            <a:chExt cx="4114800" cy="5864225"/>
          </a:xfrm>
        </p:grpSpPr>
        <p:pic>
          <p:nvPicPr>
            <p:cNvPr id="9" name="Рисунок 8" descr="Scan-151210-0007.jpg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/>
            </a:blip>
            <a:stretch>
              <a:fillRect/>
            </a:stretch>
          </p:blipFill>
          <p:spPr>
            <a:xfrm>
              <a:off x="342900" y="503238"/>
              <a:ext cx="4114800" cy="55086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Прямоугольник 9"/>
            <p:cNvSpPr/>
            <p:nvPr/>
          </p:nvSpPr>
          <p:spPr>
            <a:xfrm>
              <a:off x="342900" y="6024563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sz="1800" dirty="0" err="1" smtClean="0">
                  <a:solidFill>
                    <a:schemeClr val="bg1"/>
                  </a:solidFill>
                </a:rPr>
                <a:t>Ва</a:t>
              </a:r>
              <a:r>
                <a:rPr lang="ru-RU" sz="1800" dirty="0" smtClean="0">
                  <a:solidFill>
                    <a:schemeClr val="bg1"/>
                  </a:solidFill>
                </a:rPr>
                <a:t> 564100</a:t>
              </a:r>
              <a:endParaRPr lang="ru-RU" sz="18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 noGrp="1" noUngrp="1" noChangeAspect="1"/>
          </p:cNvGrpSpPr>
          <p:nvPr/>
        </p:nvGrpSpPr>
        <p:grpSpPr>
          <a:xfrm>
            <a:off x="342900" y="503238"/>
            <a:ext cx="4114800" cy="5864225"/>
            <a:chOff x="342900" y="503238"/>
            <a:chExt cx="4114800" cy="5864225"/>
          </a:xfrm>
        </p:grpSpPr>
        <p:pic>
          <p:nvPicPr>
            <p:cNvPr id="2" name="Рисунок 1" descr="Scan-151210-0007.jpg"/>
            <p:cNvPicPr>
              <a:picLocks noRot="1" noChangeAspect="1" noMove="1" noResize="1"/>
            </p:cNvPicPr>
            <p:nvPr isPhoto="1"/>
          </p:nvPicPr>
          <p:blipFill>
            <a:blip r:embed="rId2" cstate="email"/>
            <a:stretch>
              <a:fillRect/>
            </a:stretch>
          </p:blipFill>
          <p:spPr>
            <a:xfrm>
              <a:off x="551251" y="503238"/>
              <a:ext cx="3698097" cy="55086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342900" y="6024563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dirty="0" err="1" smtClean="0">
                  <a:solidFill>
                    <a:schemeClr val="bg1"/>
                  </a:solidFill>
                </a:rPr>
                <a:t>Ва</a:t>
              </a:r>
              <a:r>
                <a:rPr lang="ru-RU" dirty="0" smtClean="0">
                  <a:solidFill>
                    <a:schemeClr val="bg1"/>
                  </a:solidFill>
                </a:rPr>
                <a:t> 67975</a:t>
              </a:r>
              <a:endParaRPr lang="ru-RU"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Группа 6"/>
          <p:cNvGrpSpPr>
            <a:grpSpLocks noGrp="1" noUngrp="1" noChangeAspect="1"/>
          </p:cNvGrpSpPr>
          <p:nvPr/>
        </p:nvGrpSpPr>
        <p:grpSpPr>
          <a:xfrm>
            <a:off x="4692650" y="457200"/>
            <a:ext cx="4102100" cy="5956300"/>
            <a:chOff x="4692650" y="457200"/>
            <a:chExt cx="4102100" cy="5956300"/>
          </a:xfrm>
        </p:grpSpPr>
        <p:pic>
          <p:nvPicPr>
            <p:cNvPr id="5" name="Рисунок 4" descr="Scan-151210-0013.jpg"/>
            <p:cNvPicPr>
              <a:picLocks noRot="1" noChangeAspect="1" noMove="1" noResize="1"/>
            </p:cNvPicPr>
            <p:nvPr isPhoto="1"/>
          </p:nvPicPr>
          <p:blipFill>
            <a:blip r:embed="rId3" cstate="email"/>
            <a:stretch>
              <a:fillRect/>
            </a:stretch>
          </p:blipFill>
          <p:spPr>
            <a:xfrm>
              <a:off x="5004697" y="457200"/>
              <a:ext cx="3478006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4692650" y="6070600"/>
              <a:ext cx="41021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sz="1800" dirty="0" err="1" smtClean="0">
                  <a:solidFill>
                    <a:schemeClr val="bg1"/>
                  </a:solidFill>
                </a:rPr>
                <a:t>Ва</a:t>
              </a:r>
              <a:r>
                <a:rPr lang="ru-RU" sz="1800" dirty="0" smtClean="0">
                  <a:solidFill>
                    <a:schemeClr val="bg1"/>
                  </a:solidFill>
                </a:rPr>
                <a:t> 577430</a:t>
              </a:r>
              <a:endParaRPr lang="ru-RU" sz="18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 noGrp="1" noUngrp="1" noChangeAspect="1"/>
          </p:cNvGrpSpPr>
          <p:nvPr/>
        </p:nvGrpSpPr>
        <p:grpSpPr>
          <a:xfrm>
            <a:off x="411163" y="457200"/>
            <a:ext cx="3976687" cy="5956300"/>
            <a:chOff x="411163" y="457200"/>
            <a:chExt cx="3976687" cy="5956300"/>
          </a:xfrm>
        </p:grpSpPr>
        <p:pic>
          <p:nvPicPr>
            <p:cNvPr id="2" name="Рисунок 1" descr="Scan-151216-0016.jpg"/>
            <p:cNvPicPr>
              <a:picLocks noRot="1" noChangeAspect="1" noMove="1" noResize="1"/>
            </p:cNvPicPr>
            <p:nvPr isPhoto="1"/>
          </p:nvPicPr>
          <p:blipFill>
            <a:blip r:embed="rId2" cstate="email"/>
            <a:stretch>
              <a:fillRect/>
            </a:stretch>
          </p:blipFill>
          <p:spPr>
            <a:xfrm>
              <a:off x="446321" y="457200"/>
              <a:ext cx="3906370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411163" y="6070600"/>
              <a:ext cx="397668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sz="1800" dirty="0" err="1" smtClean="0"/>
                <a:t>Ва</a:t>
              </a:r>
              <a:r>
                <a:rPr lang="ru-RU" sz="1800" dirty="0" smtClean="0"/>
                <a:t> 78978</a:t>
              </a:r>
              <a:endParaRPr lang="ru-RU" sz="1800" dirty="0"/>
            </a:p>
          </p:txBody>
        </p:sp>
      </p:grpSp>
      <p:grpSp>
        <p:nvGrpSpPr>
          <p:cNvPr id="7" name="Группа 6"/>
          <p:cNvGrpSpPr>
            <a:grpSpLocks noGrp="1" noUngrp="1" noChangeAspect="1"/>
          </p:cNvGrpSpPr>
          <p:nvPr/>
        </p:nvGrpSpPr>
        <p:grpSpPr>
          <a:xfrm>
            <a:off x="4729163" y="457200"/>
            <a:ext cx="4027487" cy="5956300"/>
            <a:chOff x="4729163" y="457200"/>
            <a:chExt cx="4027487" cy="5956300"/>
          </a:xfrm>
        </p:grpSpPr>
        <p:pic>
          <p:nvPicPr>
            <p:cNvPr id="5" name="Рисунок 4" descr="Scan-151216-0017.jpg"/>
            <p:cNvPicPr>
              <a:picLocks noRot="1" noChangeAspect="1" noMove="1" noResize="1"/>
            </p:cNvPicPr>
            <p:nvPr isPhoto="1"/>
          </p:nvPicPr>
          <p:blipFill>
            <a:blip r:embed="rId3" cstate="email"/>
            <a:stretch>
              <a:fillRect/>
            </a:stretch>
          </p:blipFill>
          <p:spPr>
            <a:xfrm>
              <a:off x="4928394" y="457200"/>
              <a:ext cx="3629025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4729163" y="6070600"/>
              <a:ext cx="402748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sz="1800" dirty="0" err="1" smtClean="0"/>
                <a:t>Ва</a:t>
              </a:r>
              <a:r>
                <a:rPr lang="ru-RU" sz="1800" dirty="0" smtClean="0"/>
                <a:t> 667080</a:t>
              </a:r>
              <a:endParaRPr lang="ru-RU" sz="1800" dirty="0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 noGrp="1" noUngrp="1" noChangeAspect="1"/>
          </p:cNvGrpSpPr>
          <p:nvPr/>
        </p:nvGrpSpPr>
        <p:grpSpPr>
          <a:xfrm>
            <a:off x="411163" y="629649"/>
            <a:ext cx="3976687" cy="5783851"/>
            <a:chOff x="411163" y="629649"/>
            <a:chExt cx="3976687" cy="5783851"/>
          </a:xfrm>
        </p:grpSpPr>
        <p:pic>
          <p:nvPicPr>
            <p:cNvPr id="2" name="Рисунок 1" descr="Scan-151216-0016.jpg"/>
            <p:cNvPicPr>
              <a:picLocks noRot="1" noChangeAspect="1" noMove="1" noResize="1"/>
            </p:cNvPicPr>
            <p:nvPr isPhoto="1"/>
          </p:nvPicPr>
          <p:blipFill>
            <a:blip r:embed="rId2" cstate="email"/>
            <a:stretch>
              <a:fillRect/>
            </a:stretch>
          </p:blipFill>
          <p:spPr>
            <a:xfrm>
              <a:off x="446321" y="629649"/>
              <a:ext cx="3906370" cy="52558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411163" y="6070600"/>
              <a:ext cx="397668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sz="1800" dirty="0" err="1" smtClean="0"/>
                <a:t>Ва</a:t>
              </a:r>
              <a:r>
                <a:rPr lang="ru-RU" sz="1800" dirty="0" smtClean="0"/>
                <a:t> 756252</a:t>
              </a:r>
              <a:endParaRPr lang="ru-RU" sz="1800" dirty="0"/>
            </a:p>
          </p:txBody>
        </p:sp>
      </p:grpSp>
      <p:grpSp>
        <p:nvGrpSpPr>
          <p:cNvPr id="7" name="Группа 6"/>
          <p:cNvGrpSpPr>
            <a:grpSpLocks noGrp="1" noUngrp="1" noChangeAspect="1"/>
          </p:cNvGrpSpPr>
          <p:nvPr/>
        </p:nvGrpSpPr>
        <p:grpSpPr>
          <a:xfrm>
            <a:off x="4729163" y="763001"/>
            <a:ext cx="4027487" cy="5650499"/>
            <a:chOff x="4729163" y="763001"/>
            <a:chExt cx="4027487" cy="5650499"/>
          </a:xfrm>
        </p:grpSpPr>
        <p:pic>
          <p:nvPicPr>
            <p:cNvPr id="5" name="Рисунок 4" descr="Scan-151216-0017.jpg"/>
            <p:cNvPicPr>
              <a:picLocks noRot="1" noChangeAspect="1" noMove="1" noResize="1"/>
            </p:cNvPicPr>
            <p:nvPr isPhoto="1"/>
          </p:nvPicPr>
          <p:blipFill>
            <a:blip r:embed="rId3" cstate="email"/>
            <a:stretch>
              <a:fillRect/>
            </a:stretch>
          </p:blipFill>
          <p:spPr>
            <a:xfrm>
              <a:off x="4928394" y="763001"/>
              <a:ext cx="3629025" cy="49890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4729163" y="6070600"/>
              <a:ext cx="402748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sz="1800" dirty="0" err="1" smtClean="0"/>
                <a:t>Ва</a:t>
              </a:r>
              <a:r>
                <a:rPr lang="ru-RU" sz="1800" dirty="0" smtClean="0"/>
                <a:t> 696856</a:t>
              </a:r>
              <a:endParaRPr lang="ru-RU" sz="1800" dirty="0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332657"/>
            <a:ext cx="8568952" cy="5897678"/>
          </a:xfrm>
          <a:prstGeom prst="rect">
            <a:avLst/>
          </a:prstGeom>
          <a:solidFill>
            <a:srgbClr val="000000">
              <a:alpha val="64000"/>
            </a:srgbClr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wrap="square" lIns="360000" tIns="360000" rIns="360000" bIns="360000" rtlCol="0">
            <a:spAutoFit/>
          </a:bodyPr>
          <a:lstStyle/>
          <a:p>
            <a:pPr algn="ctr"/>
            <a:r>
              <a:rPr lang="ru-RU" sz="2800" dirty="0" err="1" smtClean="0">
                <a:latin typeface="Cambria" pitchFamily="18" charset="0"/>
              </a:rPr>
              <a:t>Національні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інтереси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України</a:t>
            </a:r>
            <a:r>
              <a:rPr lang="ru-RU" sz="2800" dirty="0" smtClean="0">
                <a:latin typeface="Cambria" pitchFamily="18" charset="0"/>
              </a:rPr>
              <a:t> у </a:t>
            </a:r>
            <a:r>
              <a:rPr lang="ru-RU" sz="2800" dirty="0" err="1" smtClean="0">
                <a:latin typeface="Cambria" pitchFamily="18" charset="0"/>
              </a:rPr>
              <a:t>сфері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міжнародних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відносин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становлять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smtClean="0">
                <a:latin typeface="Cambria" pitchFamily="18" charset="0"/>
              </a:rPr>
              <a:t>три </a:t>
            </a:r>
            <a:r>
              <a:rPr lang="ru-RU" sz="2800" dirty="0" err="1" smtClean="0">
                <a:latin typeface="Cambria" pitchFamily="18" charset="0"/>
              </a:rPr>
              <a:t>основні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групи</a:t>
            </a:r>
            <a:r>
              <a:rPr lang="ru-RU" sz="2800" dirty="0" smtClean="0">
                <a:latin typeface="Cambria" pitchFamily="18" charset="0"/>
              </a:rPr>
              <a:t>: </a:t>
            </a:r>
            <a:endParaRPr lang="ru-RU" sz="2800" dirty="0" smtClean="0">
              <a:latin typeface="Cambria" pitchFamily="18" charset="0"/>
            </a:endParaRPr>
          </a:p>
          <a:p>
            <a:pPr algn="ctr"/>
            <a:r>
              <a:rPr lang="ru-RU" sz="2800" dirty="0" smtClean="0">
                <a:latin typeface="Cambria" pitchFamily="18" charset="0"/>
              </a:rPr>
              <a:t>- </a:t>
            </a:r>
            <a:r>
              <a:rPr lang="ru-RU" sz="2800" dirty="0" err="1" smtClean="0">
                <a:latin typeface="Cambria" pitchFamily="18" charset="0"/>
              </a:rPr>
              <a:t>стратегічні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smtClean="0">
                <a:latin typeface="Cambria" pitchFamily="18" charset="0"/>
              </a:rPr>
              <a:t>та </a:t>
            </a:r>
            <a:r>
              <a:rPr lang="ru-RU" sz="2800" dirty="0" err="1" smtClean="0">
                <a:latin typeface="Cambria" pitchFamily="18" charset="0"/>
              </a:rPr>
              <a:t>геополітичні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інтереси</a:t>
            </a:r>
            <a:r>
              <a:rPr lang="ru-RU" sz="2800" dirty="0" smtClean="0">
                <a:latin typeface="Cambria" pitchFamily="18" charset="0"/>
              </a:rPr>
              <a:t>, </a:t>
            </a:r>
            <a:r>
              <a:rPr lang="ru-RU" sz="2800" dirty="0" err="1" smtClean="0">
                <a:latin typeface="Cambria" pitchFamily="18" charset="0"/>
              </a:rPr>
              <a:t>пов'язані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з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забезпеченням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національної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безпеки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України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та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захистом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її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політичної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незалежності</a:t>
            </a:r>
            <a:r>
              <a:rPr lang="ru-RU" sz="2800" dirty="0" smtClean="0">
                <a:latin typeface="Cambria" pitchFamily="18" charset="0"/>
              </a:rPr>
              <a:t>; </a:t>
            </a:r>
            <a:endParaRPr lang="ru-RU" sz="2800" dirty="0" smtClean="0">
              <a:latin typeface="Cambria" pitchFamily="18" charset="0"/>
            </a:endParaRPr>
          </a:p>
          <a:p>
            <a:pPr algn="ctr"/>
            <a:r>
              <a:rPr lang="ru-RU" sz="2800" dirty="0" smtClean="0">
                <a:latin typeface="Cambria" pitchFamily="18" charset="0"/>
              </a:rPr>
              <a:t>- </a:t>
            </a:r>
            <a:r>
              <a:rPr lang="ru-RU" sz="2800" dirty="0" err="1" smtClean="0">
                <a:latin typeface="Cambria" pitchFamily="18" charset="0"/>
              </a:rPr>
              <a:t>економічні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інтереси</a:t>
            </a:r>
            <a:r>
              <a:rPr lang="ru-RU" sz="2800" dirty="0" smtClean="0">
                <a:latin typeface="Cambria" pitchFamily="18" charset="0"/>
              </a:rPr>
              <a:t>, </a:t>
            </a:r>
            <a:r>
              <a:rPr lang="ru-RU" sz="2800" dirty="0" err="1" smtClean="0">
                <a:latin typeface="Cambria" pitchFamily="18" charset="0"/>
              </a:rPr>
              <a:t>пов'язані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з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інтегруванням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економіки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України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smtClean="0">
                <a:latin typeface="Cambria" pitchFamily="18" charset="0"/>
              </a:rPr>
              <a:t>у </a:t>
            </a:r>
            <a:r>
              <a:rPr lang="ru-RU" sz="2800" dirty="0" err="1" smtClean="0">
                <a:latin typeface="Cambria" pitchFamily="18" charset="0"/>
              </a:rPr>
              <a:t>світове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господарство</a:t>
            </a:r>
            <a:r>
              <a:rPr lang="ru-RU" sz="2800" dirty="0" smtClean="0">
                <a:latin typeface="Cambria" pitchFamily="18" charset="0"/>
              </a:rPr>
              <a:t>; </a:t>
            </a:r>
          </a:p>
          <a:p>
            <a:pPr algn="ctr"/>
            <a:r>
              <a:rPr lang="ru-RU" sz="2800" dirty="0" smtClean="0">
                <a:latin typeface="Cambria" pitchFamily="18" charset="0"/>
              </a:rPr>
              <a:t>- </a:t>
            </a:r>
            <a:r>
              <a:rPr lang="ru-RU" sz="2800" dirty="0" err="1" smtClean="0">
                <a:latin typeface="Cambria" pitchFamily="18" charset="0"/>
              </a:rPr>
              <a:t>регіональні</a:t>
            </a:r>
            <a:r>
              <a:rPr lang="ru-RU" sz="2800" dirty="0" smtClean="0">
                <a:latin typeface="Cambria" pitchFamily="18" charset="0"/>
              </a:rPr>
              <a:t>, </a:t>
            </a:r>
            <a:r>
              <a:rPr lang="ru-RU" sz="2800" dirty="0" err="1" smtClean="0">
                <a:latin typeface="Cambria" pitchFamily="18" charset="0"/>
              </a:rPr>
              <a:t>субрегіональні</a:t>
            </a:r>
            <a:r>
              <a:rPr lang="ru-RU" sz="2800" dirty="0" smtClean="0">
                <a:latin typeface="Cambria" pitchFamily="18" charset="0"/>
              </a:rPr>
              <a:t>, </a:t>
            </a:r>
            <a:r>
              <a:rPr lang="ru-RU" sz="2800" dirty="0" err="1" smtClean="0">
                <a:latin typeface="Cambria" pitchFamily="18" charset="0"/>
              </a:rPr>
              <a:t>локальні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інтереси</a:t>
            </a:r>
            <a:r>
              <a:rPr lang="ru-RU" sz="2800" dirty="0" smtClean="0">
                <a:latin typeface="Cambria" pitchFamily="18" charset="0"/>
              </a:rPr>
              <a:t>, </a:t>
            </a:r>
            <a:r>
              <a:rPr lang="ru-RU" sz="2800" dirty="0" err="1" smtClean="0">
                <a:latin typeface="Cambria" pitchFamily="18" charset="0"/>
              </a:rPr>
              <a:t>пов'язані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із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забезпеченням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різноманітних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специфічних</a:t>
            </a:r>
            <a:r>
              <a:rPr lang="ru-RU" sz="2800" dirty="0" smtClean="0">
                <a:latin typeface="Cambria" pitchFamily="18" charset="0"/>
              </a:rPr>
              <a:t> потреб </a:t>
            </a:r>
            <a:r>
              <a:rPr lang="ru-RU" sz="2800" dirty="0" err="1" smtClean="0">
                <a:latin typeface="Cambria" pitchFamily="18" charset="0"/>
              </a:rPr>
              <a:t>внутрішнього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розвитку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України</a:t>
            </a:r>
            <a:r>
              <a:rPr lang="ru-RU" sz="2800" dirty="0" smtClean="0">
                <a:latin typeface="Cambria" pitchFamily="18" charset="0"/>
              </a:rPr>
              <a:t>.</a:t>
            </a:r>
            <a:endParaRPr lang="ru-RU" sz="2800" dirty="0" smtClean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 noGrp="1" noUngrp="1" noChangeAspect="1"/>
          </p:cNvGrpSpPr>
          <p:nvPr/>
        </p:nvGrpSpPr>
        <p:grpSpPr>
          <a:xfrm>
            <a:off x="501650" y="457200"/>
            <a:ext cx="3795713" cy="5956300"/>
            <a:chOff x="501650" y="457200"/>
            <a:chExt cx="3795713" cy="5956300"/>
          </a:xfrm>
        </p:grpSpPr>
        <p:pic>
          <p:nvPicPr>
            <p:cNvPr id="2" name="Рисунок 1" descr="Scan-160112-0047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tretch>
              <a:fillRect/>
            </a:stretch>
          </p:blipFill>
          <p:spPr>
            <a:xfrm>
              <a:off x="501650" y="457200"/>
              <a:ext cx="3795713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501650" y="6070600"/>
              <a:ext cx="379571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sz="1800" dirty="0" err="1" smtClean="0"/>
                <a:t>Вс</a:t>
              </a:r>
              <a:r>
                <a:rPr lang="ru-RU" sz="1800" dirty="0" smtClean="0"/>
                <a:t> 55227</a:t>
              </a:r>
              <a:endParaRPr lang="ru-RU" sz="1800" dirty="0"/>
            </a:p>
          </p:txBody>
        </p:sp>
      </p:grpSp>
      <p:grpSp>
        <p:nvGrpSpPr>
          <p:cNvPr id="7" name="Группа 6"/>
          <p:cNvGrpSpPr>
            <a:grpSpLocks noGrp="1" noUngrp="1" noChangeAspect="1"/>
          </p:cNvGrpSpPr>
          <p:nvPr/>
        </p:nvGrpSpPr>
        <p:grpSpPr>
          <a:xfrm>
            <a:off x="4879975" y="457200"/>
            <a:ext cx="3727450" cy="5956300"/>
            <a:chOff x="4879975" y="457200"/>
            <a:chExt cx="3727450" cy="5956300"/>
          </a:xfrm>
        </p:grpSpPr>
        <p:pic>
          <p:nvPicPr>
            <p:cNvPr id="5" name="Рисунок 4" descr="Scan-151210-0011.jpg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/>
            </a:blip>
            <a:stretch>
              <a:fillRect/>
            </a:stretch>
          </p:blipFill>
          <p:spPr>
            <a:xfrm>
              <a:off x="4879975" y="457200"/>
              <a:ext cx="3727450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4879975" y="6070600"/>
              <a:ext cx="372745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sz="1800" dirty="0" err="1" smtClean="0"/>
                <a:t>Ва</a:t>
              </a:r>
              <a:r>
                <a:rPr lang="ru-RU" sz="1800" dirty="0" smtClean="0"/>
                <a:t> 666105</a:t>
              </a:r>
              <a:endParaRPr lang="ru-RU" sz="1800" dirty="0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 noGrp="1" noUngrp="1" noChangeAspect="1"/>
          </p:cNvGrpSpPr>
          <p:nvPr/>
        </p:nvGrpSpPr>
        <p:grpSpPr>
          <a:xfrm>
            <a:off x="500034" y="285728"/>
            <a:ext cx="3795713" cy="5956300"/>
            <a:chOff x="501650" y="457200"/>
            <a:chExt cx="3795713" cy="5956300"/>
          </a:xfrm>
        </p:grpSpPr>
        <p:pic>
          <p:nvPicPr>
            <p:cNvPr id="2" name="Рисунок 1" descr="Scan-160112-0047.jpg"/>
            <p:cNvPicPr>
              <a:picLocks noRot="1" noChangeAspect="1" noMove="1" noResize="1"/>
            </p:cNvPicPr>
            <p:nvPr isPhoto="1"/>
          </p:nvPicPr>
          <p:blipFill>
            <a:blip r:embed="rId2" cstate="email"/>
            <a:stretch>
              <a:fillRect/>
            </a:stretch>
          </p:blipFill>
          <p:spPr>
            <a:xfrm>
              <a:off x="605532" y="457200"/>
              <a:ext cx="3587948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501650" y="6070600"/>
              <a:ext cx="379571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sz="1800" dirty="0" err="1" smtClean="0"/>
                <a:t>Вс</a:t>
              </a:r>
              <a:r>
                <a:rPr lang="ru-RU" sz="1800" dirty="0" smtClean="0"/>
                <a:t>  41513</a:t>
              </a:r>
              <a:endParaRPr lang="ru-RU" sz="1800" dirty="0"/>
            </a:p>
          </p:txBody>
        </p:sp>
      </p:grpSp>
      <p:grpSp>
        <p:nvGrpSpPr>
          <p:cNvPr id="7" name="Группа 6"/>
          <p:cNvGrpSpPr>
            <a:grpSpLocks noGrp="1" noUngrp="1" noChangeAspect="1"/>
          </p:cNvGrpSpPr>
          <p:nvPr/>
        </p:nvGrpSpPr>
        <p:grpSpPr>
          <a:xfrm>
            <a:off x="4879975" y="428605"/>
            <a:ext cx="3727450" cy="5984896"/>
            <a:chOff x="4879975" y="658263"/>
            <a:chExt cx="3727450" cy="5755237"/>
          </a:xfrm>
        </p:grpSpPr>
        <p:pic>
          <p:nvPicPr>
            <p:cNvPr id="5" name="Рисунок 4" descr="Scan-151210-0011.jpg"/>
            <p:cNvPicPr>
              <a:picLocks noRot="1" noChangeAspect="1" noMove="1" noResize="1"/>
            </p:cNvPicPr>
            <p:nvPr isPhoto="1"/>
          </p:nvPicPr>
          <p:blipFill>
            <a:blip r:embed="rId3" cstate="email"/>
            <a:stretch>
              <a:fillRect/>
            </a:stretch>
          </p:blipFill>
          <p:spPr>
            <a:xfrm>
              <a:off x="4879975" y="658263"/>
              <a:ext cx="3727450" cy="51985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4879975" y="6070600"/>
              <a:ext cx="372745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sz="1800" dirty="0" err="1" smtClean="0"/>
                <a:t>Ва</a:t>
              </a:r>
              <a:r>
                <a:rPr lang="ru-RU" sz="1800" dirty="0" smtClean="0"/>
                <a:t> 684459</a:t>
              </a:r>
              <a:endParaRPr lang="ru-RU" sz="1800" dirty="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11560" y="529435"/>
            <a:ext cx="7848872" cy="5897678"/>
          </a:xfrm>
          <a:prstGeom prst="rect">
            <a:avLst/>
          </a:prstGeom>
          <a:solidFill>
            <a:srgbClr val="000000">
              <a:alpha val="64000"/>
            </a:srgbClr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wrap="square" lIns="360000" tIns="360000" rIns="360000" bIns="360000" rtlCol="0">
            <a:spAutoFit/>
          </a:bodyPr>
          <a:lstStyle/>
          <a:p>
            <a:pPr algn="ctr"/>
            <a:r>
              <a:rPr lang="ru-RU" sz="2800" dirty="0" err="1" smtClean="0">
                <a:latin typeface="Cambria" pitchFamily="18" charset="0"/>
              </a:rPr>
              <a:t>Після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проголошення</a:t>
            </a:r>
            <a:r>
              <a:rPr lang="ru-RU" sz="2800" dirty="0" smtClean="0">
                <a:latin typeface="Cambria" pitchFamily="18" charset="0"/>
              </a:rPr>
              <a:t> Акта про </a:t>
            </a:r>
            <a:r>
              <a:rPr lang="ru-RU" sz="2800" dirty="0" err="1" smtClean="0">
                <a:latin typeface="Cambria" pitchFamily="18" charset="0"/>
              </a:rPr>
              <a:t>державну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незалежність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Україна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вперше</a:t>
            </a:r>
            <a:r>
              <a:rPr lang="ru-RU" sz="2800" dirty="0" smtClean="0">
                <a:latin typeface="Cambria" pitchFamily="18" charset="0"/>
              </a:rPr>
              <a:t> стала </a:t>
            </a:r>
            <a:r>
              <a:rPr lang="ru-RU" sz="2800" dirty="0" err="1" smtClean="0">
                <a:latin typeface="Cambria" pitchFamily="18" charset="0"/>
              </a:rPr>
              <a:t>рівноправним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суб'єктом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міжнародних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відносин</a:t>
            </a:r>
            <a:r>
              <a:rPr lang="ru-RU" sz="2800" dirty="0" smtClean="0">
                <a:latin typeface="Cambria" pitchFamily="18" charset="0"/>
              </a:rPr>
              <a:t>. 5 </a:t>
            </a:r>
            <a:r>
              <a:rPr lang="ru-RU" sz="2800" dirty="0" err="1" smtClean="0">
                <a:latin typeface="Cambria" pitchFamily="18" charset="0"/>
              </a:rPr>
              <a:t>грудня</a:t>
            </a:r>
            <a:r>
              <a:rPr lang="ru-RU" sz="2800" dirty="0" smtClean="0">
                <a:latin typeface="Cambria" pitchFamily="18" charset="0"/>
              </a:rPr>
              <a:t> 1991 р. </a:t>
            </a:r>
            <a:r>
              <a:rPr lang="ru-RU" sz="2800" dirty="0" err="1" smtClean="0">
                <a:latin typeface="Cambria" pitchFamily="18" charset="0"/>
              </a:rPr>
              <a:t>після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Всеукраїнського</a:t>
            </a:r>
            <a:r>
              <a:rPr lang="ru-RU" sz="2800" dirty="0" smtClean="0">
                <a:latin typeface="Cambria" pitchFamily="18" charset="0"/>
              </a:rPr>
              <a:t> референдуму </a:t>
            </a:r>
            <a:r>
              <a:rPr lang="ru-RU" sz="2800" dirty="0" err="1" smtClean="0">
                <a:latin typeface="Cambria" pitchFamily="18" charset="0"/>
              </a:rPr>
              <a:t>Верховна</a:t>
            </a:r>
            <a:r>
              <a:rPr lang="ru-RU" sz="2800" dirty="0" smtClean="0">
                <a:latin typeface="Cambria" pitchFamily="18" charset="0"/>
              </a:rPr>
              <a:t> Рада </a:t>
            </a:r>
            <a:r>
              <a:rPr lang="ru-RU" sz="2800" dirty="0" err="1" smtClean="0">
                <a:latin typeface="Cambria" pitchFamily="18" charset="0"/>
              </a:rPr>
              <a:t>звернулася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із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Заявою</a:t>
            </a:r>
            <a:r>
              <a:rPr lang="ru-RU" sz="2800" dirty="0" smtClean="0">
                <a:latin typeface="Cambria" pitchFamily="18" charset="0"/>
              </a:rPr>
              <a:t> до </a:t>
            </a:r>
            <a:r>
              <a:rPr lang="ru-RU" sz="2800" dirty="0" err="1" smtClean="0">
                <a:latin typeface="Cambria" pitchFamily="18" charset="0"/>
              </a:rPr>
              <a:t>парламентів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і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народів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світу</a:t>
            </a:r>
            <a:r>
              <a:rPr lang="ru-RU" sz="2800" dirty="0" smtClean="0">
                <a:latin typeface="Cambria" pitchFamily="18" charset="0"/>
              </a:rPr>
              <a:t>, у </a:t>
            </a:r>
            <a:r>
              <a:rPr lang="ru-RU" sz="2800" dirty="0" err="1" smtClean="0">
                <a:latin typeface="Cambria" pitchFamily="18" charset="0"/>
              </a:rPr>
              <a:t>якій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наголошувалося</a:t>
            </a:r>
            <a:r>
              <a:rPr lang="ru-RU" sz="2800" dirty="0" smtClean="0">
                <a:latin typeface="Cambria" pitchFamily="18" charset="0"/>
              </a:rPr>
              <a:t>, </a:t>
            </a:r>
            <a:r>
              <a:rPr lang="ru-RU" sz="2800" dirty="0" err="1" smtClean="0">
                <a:latin typeface="Cambria" pitchFamily="18" charset="0"/>
              </a:rPr>
              <a:t>що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Україна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згідно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з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цілями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і</a:t>
            </a:r>
            <a:r>
              <a:rPr lang="ru-RU" sz="2800" dirty="0" smtClean="0">
                <a:latin typeface="Cambria" pitchFamily="18" charset="0"/>
              </a:rPr>
              <a:t> принципами ООН </a:t>
            </a:r>
            <a:r>
              <a:rPr lang="ru-RU" sz="2800" dirty="0" err="1" smtClean="0">
                <a:latin typeface="Cambria" pitchFamily="18" charset="0"/>
              </a:rPr>
              <a:t>спрямовуватиме</a:t>
            </a:r>
            <a:r>
              <a:rPr lang="ru-RU" sz="2800" dirty="0" smtClean="0">
                <a:latin typeface="Cambria" pitchFamily="18" charset="0"/>
              </a:rPr>
              <a:t> свою </a:t>
            </a:r>
            <a:r>
              <a:rPr lang="ru-RU" sz="2800" dirty="0" err="1" smtClean="0">
                <a:latin typeface="Cambria" pitchFamily="18" charset="0"/>
              </a:rPr>
              <a:t>зовнішню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політику</a:t>
            </a:r>
            <a:r>
              <a:rPr lang="ru-RU" sz="2800" dirty="0" smtClean="0">
                <a:latin typeface="Cambria" pitchFamily="18" charset="0"/>
              </a:rPr>
              <a:t> на </a:t>
            </a:r>
            <a:r>
              <a:rPr lang="ru-RU" sz="2800" dirty="0" err="1" smtClean="0">
                <a:latin typeface="Cambria" pitchFamily="18" charset="0"/>
              </a:rPr>
              <a:t>зміцнення</a:t>
            </a:r>
            <a:r>
              <a:rPr lang="ru-RU" sz="2800" dirty="0" smtClean="0">
                <a:latin typeface="Cambria" pitchFamily="18" charset="0"/>
              </a:rPr>
              <a:t> миру </a:t>
            </a:r>
            <a:r>
              <a:rPr lang="ru-RU" sz="2800" dirty="0" err="1" smtClean="0">
                <a:latin typeface="Cambria" pitchFamily="18" charset="0"/>
              </a:rPr>
              <a:t>і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безпеки</a:t>
            </a:r>
            <a:r>
              <a:rPr lang="ru-RU" sz="2800" dirty="0" smtClean="0">
                <a:latin typeface="Cambria" pitchFamily="18" charset="0"/>
              </a:rPr>
              <a:t> у </a:t>
            </a:r>
            <a:r>
              <a:rPr lang="ru-RU" sz="2800" dirty="0" err="1" smtClean="0">
                <a:latin typeface="Cambria" pitchFamily="18" charset="0"/>
              </a:rPr>
              <a:t>світі</a:t>
            </a:r>
            <a:r>
              <a:rPr lang="ru-RU" sz="2800" dirty="0" smtClean="0">
                <a:latin typeface="Cambria" pitchFamily="18" charset="0"/>
              </a:rPr>
              <a:t>, </a:t>
            </a:r>
            <a:r>
              <a:rPr lang="ru-RU" sz="2800" dirty="0" err="1" smtClean="0">
                <a:latin typeface="Cambria" pitchFamily="18" charset="0"/>
              </a:rPr>
              <a:t>дотримуючись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принципів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міжнародного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smtClean="0">
                <a:latin typeface="Cambria" pitchFamily="18" charset="0"/>
              </a:rPr>
              <a:t>права.</a:t>
            </a:r>
            <a:endParaRPr lang="ru-RU" sz="2800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 noGrp="1" noUngrp="1" noChangeAspect="1"/>
          </p:cNvGrpSpPr>
          <p:nvPr/>
        </p:nvGrpSpPr>
        <p:grpSpPr>
          <a:xfrm>
            <a:off x="500034" y="285728"/>
            <a:ext cx="4143404" cy="6215106"/>
            <a:chOff x="4822825" y="691895"/>
            <a:chExt cx="3840163" cy="5595638"/>
          </a:xfrm>
        </p:grpSpPr>
        <p:pic>
          <p:nvPicPr>
            <p:cNvPr id="5" name="Рисунок 4" descr="Scan-160112-0041.jpg"/>
            <p:cNvPicPr>
              <a:picLocks noRot="1" noChangeAspect="1" noMove="1" noResize="1"/>
            </p:cNvPicPr>
            <p:nvPr isPhoto="1"/>
          </p:nvPicPr>
          <p:blipFill>
            <a:blip r:embed="rId2" cstate="email"/>
            <a:stretch>
              <a:fillRect/>
            </a:stretch>
          </p:blipFill>
          <p:spPr>
            <a:xfrm>
              <a:off x="4822825" y="691895"/>
              <a:ext cx="3840163" cy="51313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4822825" y="5944633"/>
              <a:ext cx="384016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/>
            </a:bodyPr>
            <a:lstStyle/>
            <a:p>
              <a:pPr algn="ctr"/>
              <a:r>
                <a:rPr lang="ru-RU" sz="1800" dirty="0" smtClean="0"/>
                <a:t>В 348437/1</a:t>
              </a:r>
              <a:endParaRPr lang="ru-RU" sz="1800" dirty="0"/>
            </a:p>
          </p:txBody>
        </p:sp>
      </p:grpSp>
      <p:grpSp>
        <p:nvGrpSpPr>
          <p:cNvPr id="3" name="Группа 7"/>
          <p:cNvGrpSpPr>
            <a:grpSpLocks noGrp="1" noUngrp="1" noChangeAspect="1"/>
          </p:cNvGrpSpPr>
          <p:nvPr/>
        </p:nvGrpSpPr>
        <p:grpSpPr>
          <a:xfrm>
            <a:off x="4786314" y="285728"/>
            <a:ext cx="3970337" cy="6138721"/>
            <a:chOff x="4757738" y="502334"/>
            <a:chExt cx="3970337" cy="5975893"/>
          </a:xfrm>
        </p:grpSpPr>
        <p:pic>
          <p:nvPicPr>
            <p:cNvPr id="9" name="Рисунок 8" descr="Scan-151210-0020.jpg"/>
            <p:cNvPicPr>
              <a:picLocks noRot="1" noChangeAspect="1" noMove="1" noResize="1"/>
            </p:cNvPicPr>
            <p:nvPr isPhoto="1"/>
          </p:nvPicPr>
          <p:blipFill>
            <a:blip r:embed="rId3" cstate="email"/>
            <a:stretch>
              <a:fillRect/>
            </a:stretch>
          </p:blipFill>
          <p:spPr>
            <a:xfrm>
              <a:off x="4757738" y="502334"/>
              <a:ext cx="3970337" cy="55104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Прямоугольник 9"/>
            <p:cNvSpPr/>
            <p:nvPr/>
          </p:nvSpPr>
          <p:spPr>
            <a:xfrm>
              <a:off x="4757738" y="6135327"/>
              <a:ext cx="397033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dirty="0" smtClean="0"/>
                <a:t>В 348437/2</a:t>
              </a:r>
              <a:endParaRPr lang="ru-RU" dirty="0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5536" y="260648"/>
            <a:ext cx="8352928" cy="5897678"/>
          </a:xfrm>
          <a:prstGeom prst="rect">
            <a:avLst/>
          </a:prstGeom>
          <a:solidFill>
            <a:srgbClr val="000000">
              <a:alpha val="64000"/>
            </a:srgbClr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wrap="square" lIns="360000" tIns="360000" rIns="360000" bIns="360000" rtlCol="0">
            <a:spAutoFit/>
          </a:bodyPr>
          <a:lstStyle/>
          <a:p>
            <a:pPr algn="ctr"/>
            <a:r>
              <a:rPr lang="ru-RU" sz="2400" dirty="0" smtClean="0">
                <a:latin typeface="Cambria" pitchFamily="18" charset="0"/>
              </a:rPr>
              <a:t>Участь </a:t>
            </a:r>
            <a:r>
              <a:rPr lang="ru-RU" sz="2400" dirty="0" err="1" smtClean="0">
                <a:latin typeface="Cambria" pitchFamily="18" charset="0"/>
              </a:rPr>
              <a:t>України</a:t>
            </a:r>
            <a:r>
              <a:rPr lang="ru-RU" sz="2400" dirty="0" smtClean="0">
                <a:latin typeface="Cambria" pitchFamily="18" charset="0"/>
              </a:rPr>
              <a:t> у </a:t>
            </a:r>
            <a:r>
              <a:rPr lang="ru-RU" sz="2400" dirty="0" err="1" smtClean="0">
                <a:latin typeface="Cambria" pitchFamily="18" charset="0"/>
              </a:rPr>
              <a:t>всесвітніх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міжнародних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організаціях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створює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реальні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можливості</a:t>
            </a:r>
            <a:r>
              <a:rPr lang="ru-RU" sz="2400" dirty="0" smtClean="0">
                <a:latin typeface="Cambria" pitchFamily="18" charset="0"/>
              </a:rPr>
              <a:t> для </a:t>
            </a:r>
            <a:r>
              <a:rPr lang="ru-RU" sz="2400" dirty="0" err="1" smtClean="0">
                <a:latin typeface="Cambria" pitchFamily="18" charset="0"/>
              </a:rPr>
              <a:t>взаємодії</a:t>
            </a:r>
            <a:r>
              <a:rPr lang="ru-RU" sz="2400" dirty="0" smtClean="0">
                <a:latin typeface="Cambria" pitchFamily="18" charset="0"/>
              </a:rPr>
              <a:t> практично </a:t>
            </a:r>
            <a:r>
              <a:rPr lang="ru-RU" sz="2400" dirty="0" err="1" smtClean="0">
                <a:latin typeface="Cambria" pitchFamily="18" charset="0"/>
              </a:rPr>
              <a:t>з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усіма</a:t>
            </a:r>
            <a:r>
              <a:rPr lang="ru-RU" sz="2400" dirty="0" smtClean="0">
                <a:latin typeface="Cambria" pitchFamily="18" charset="0"/>
              </a:rPr>
              <a:t> державами </a:t>
            </a:r>
            <a:r>
              <a:rPr lang="ru-RU" sz="2400" dirty="0" err="1" smtClean="0">
                <a:latin typeface="Cambria" pitchFamily="18" charset="0"/>
              </a:rPr>
              <a:t>світу</a:t>
            </a:r>
            <a:r>
              <a:rPr lang="ru-RU" sz="2400" dirty="0" smtClean="0">
                <a:latin typeface="Cambria" pitchFamily="18" charset="0"/>
              </a:rPr>
              <a:t> в рамках </a:t>
            </a:r>
            <a:r>
              <a:rPr lang="ru-RU" sz="2400" dirty="0" err="1" smtClean="0">
                <a:latin typeface="Cambria" pitchFamily="18" charset="0"/>
              </a:rPr>
              <a:t>багатосторонньої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дипломатії</a:t>
            </a:r>
            <a:r>
              <a:rPr lang="ru-RU" sz="2400" dirty="0" smtClean="0">
                <a:latin typeface="Cambria" pitchFamily="18" charset="0"/>
              </a:rPr>
              <a:t>. Членство в них </a:t>
            </a:r>
            <a:r>
              <a:rPr lang="ru-RU" sz="2400" dirty="0" err="1" smtClean="0">
                <a:latin typeface="Cambria" pitchFamily="18" charset="0"/>
              </a:rPr>
              <a:t>доповнює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і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розширює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двосторонні</a:t>
            </a:r>
            <a:r>
              <a:rPr lang="ru-RU" sz="2400" dirty="0" smtClean="0">
                <a:latin typeface="Cambria" pitchFamily="18" charset="0"/>
              </a:rPr>
              <a:t> та </a:t>
            </a:r>
            <a:r>
              <a:rPr lang="ru-RU" sz="2400" dirty="0" err="1" smtClean="0">
                <a:latin typeface="Cambria" pitchFamily="18" charset="0"/>
              </a:rPr>
              <a:t>регіональні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механізми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забезпечення</a:t>
            </a:r>
            <a:r>
              <a:rPr lang="ru-RU" sz="2400" dirty="0" smtClean="0">
                <a:latin typeface="Cambria" pitchFamily="18" charset="0"/>
              </a:rPr>
              <a:t> </a:t>
            </a:r>
            <a:br>
              <a:rPr lang="ru-RU" sz="2400" dirty="0" smtClean="0">
                <a:latin typeface="Cambria" pitchFamily="18" charset="0"/>
              </a:rPr>
            </a:br>
            <a:r>
              <a:rPr lang="ru-RU" sz="2400" dirty="0" err="1" smtClean="0">
                <a:latin typeface="Cambria" pitchFamily="18" charset="0"/>
              </a:rPr>
              <a:t>фундаментальних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національних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інтересів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України</a:t>
            </a:r>
            <a:r>
              <a:rPr lang="ru-RU" sz="2400" dirty="0" smtClean="0">
                <a:latin typeface="Cambria" pitchFamily="18" charset="0"/>
              </a:rPr>
              <a:t>, </a:t>
            </a:r>
            <a:r>
              <a:rPr lang="ru-RU" sz="2400" dirty="0" err="1" smtClean="0">
                <a:latin typeface="Cambria" pitchFamily="18" charset="0"/>
              </a:rPr>
              <a:t>відкриваючи</a:t>
            </a:r>
            <a:r>
              <a:rPr lang="ru-RU" sz="2400" dirty="0" smtClean="0">
                <a:latin typeface="Cambria" pitchFamily="18" charset="0"/>
              </a:rPr>
              <a:t> доступ до </a:t>
            </a:r>
            <a:r>
              <a:rPr lang="ru-RU" sz="2400" dirty="0" err="1" smtClean="0">
                <a:latin typeface="Cambria" pitchFamily="18" charset="0"/>
              </a:rPr>
              <a:t>світового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досвіду</a:t>
            </a:r>
            <a:r>
              <a:rPr lang="ru-RU" sz="2400" dirty="0" smtClean="0">
                <a:latin typeface="Cambria" pitchFamily="18" charset="0"/>
              </a:rPr>
              <a:t>, </a:t>
            </a:r>
            <a:r>
              <a:rPr lang="ru-RU" sz="2400" dirty="0" err="1" smtClean="0">
                <a:latin typeface="Cambria" pitchFamily="18" charset="0"/>
              </a:rPr>
              <a:t>інформації</a:t>
            </a:r>
            <a:r>
              <a:rPr lang="ru-RU" sz="2400" dirty="0" smtClean="0">
                <a:latin typeface="Cambria" pitchFamily="18" charset="0"/>
              </a:rPr>
              <a:t>, статистики, </a:t>
            </a:r>
            <a:r>
              <a:rPr lang="ru-RU" sz="2400" dirty="0" err="1" smtClean="0">
                <a:latin typeface="Cambria" pitchFamily="18" charset="0"/>
              </a:rPr>
              <a:t>експертних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послуг</a:t>
            </a:r>
            <a:r>
              <a:rPr lang="ru-RU" sz="2400" dirty="0" smtClean="0">
                <a:latin typeface="Cambria" pitchFamily="18" charset="0"/>
              </a:rPr>
              <a:t>, </a:t>
            </a:r>
            <a:r>
              <a:rPr lang="ru-RU" sz="2400" dirty="0" err="1" smtClean="0">
                <a:latin typeface="Cambria" pitchFamily="18" charset="0"/>
              </a:rPr>
              <a:t>джерел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технічної</a:t>
            </a:r>
            <a:r>
              <a:rPr lang="ru-RU" sz="2400" dirty="0" smtClean="0">
                <a:latin typeface="Cambria" pitchFamily="18" charset="0"/>
              </a:rPr>
              <a:t> та </a:t>
            </a:r>
            <a:r>
              <a:rPr lang="ru-RU" sz="2400" dirty="0" err="1" smtClean="0">
                <a:latin typeface="Cambria" pitchFamily="18" charset="0"/>
              </a:rPr>
              <a:t>фінансової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допомоги</a:t>
            </a:r>
            <a:r>
              <a:rPr lang="ru-RU" sz="2400" dirty="0" smtClean="0">
                <a:latin typeface="Cambria" pitchFamily="18" charset="0"/>
              </a:rPr>
              <a:t>. </a:t>
            </a:r>
            <a:r>
              <a:rPr lang="ru-RU" sz="2400" dirty="0" err="1" smtClean="0">
                <a:latin typeface="Cambria" pitchFamily="18" charset="0"/>
              </a:rPr>
              <a:t>Всесвітні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міжнародні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організації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сприяють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підвищенню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ролі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і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впливу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Української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держави</a:t>
            </a:r>
            <a:r>
              <a:rPr lang="ru-RU" sz="2400" dirty="0" smtClean="0">
                <a:latin typeface="Cambria" pitchFamily="18" charset="0"/>
              </a:rPr>
              <a:t> в </a:t>
            </a:r>
            <a:r>
              <a:rPr lang="ru-RU" sz="2400" dirty="0" err="1" smtClean="0">
                <a:latin typeface="Cambria" pitchFamily="18" charset="0"/>
              </a:rPr>
              <a:t>світі</a:t>
            </a:r>
            <a:r>
              <a:rPr lang="ru-RU" sz="2400" dirty="0" smtClean="0">
                <a:latin typeface="Cambria" pitchFamily="18" charset="0"/>
              </a:rPr>
              <a:t>. Через членство в них </a:t>
            </a:r>
            <a:r>
              <a:rPr lang="ru-RU" sz="2400" dirty="0" err="1" smtClean="0">
                <a:latin typeface="Cambria" pitchFamily="18" charset="0"/>
              </a:rPr>
              <a:t>Україна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бере</a:t>
            </a:r>
            <a:r>
              <a:rPr lang="ru-RU" sz="2400" dirty="0" smtClean="0">
                <a:latin typeface="Cambria" pitchFamily="18" charset="0"/>
              </a:rPr>
              <a:t> участь у </a:t>
            </a:r>
            <a:r>
              <a:rPr lang="ru-RU" sz="2400" dirty="0" err="1" smtClean="0">
                <a:latin typeface="Cambria" pitchFamily="18" charset="0"/>
              </a:rPr>
              <a:t>формуванні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архітектури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світового</a:t>
            </a:r>
            <a:r>
              <a:rPr lang="ru-RU" sz="2400" dirty="0" smtClean="0">
                <a:latin typeface="Cambria" pitchFamily="18" charset="0"/>
              </a:rPr>
              <a:t> правопорядку, </a:t>
            </a:r>
            <a:r>
              <a:rPr lang="ru-RU" sz="2400" dirty="0" err="1" smtClean="0">
                <a:latin typeface="Cambria" pitchFamily="18" charset="0"/>
              </a:rPr>
              <a:t>вирішує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проблеми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гарантій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своєї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національної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безпеки</a:t>
            </a:r>
            <a:r>
              <a:rPr lang="ru-RU" sz="2400" dirty="0" smtClean="0">
                <a:latin typeface="Cambria" pitchFamily="18" charset="0"/>
              </a:rPr>
              <a:t>.</a:t>
            </a:r>
            <a:endParaRPr lang="ru-RU" sz="2400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 noGrp="1" noUngrp="1" noChangeAspect="1"/>
          </p:cNvGrpSpPr>
          <p:nvPr/>
        </p:nvGrpSpPr>
        <p:grpSpPr>
          <a:xfrm>
            <a:off x="365125" y="457200"/>
            <a:ext cx="4068763" cy="5956300"/>
            <a:chOff x="365125" y="457200"/>
            <a:chExt cx="4068763" cy="5956300"/>
          </a:xfrm>
        </p:grpSpPr>
        <p:pic>
          <p:nvPicPr>
            <p:cNvPr id="2" name="Рисунок 1" descr="Scan-151216-0002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tretch>
              <a:fillRect/>
            </a:stretch>
          </p:blipFill>
          <p:spPr>
            <a:xfrm>
              <a:off x="365125" y="457200"/>
              <a:ext cx="4068763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365125" y="6070600"/>
              <a:ext cx="406876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sz="1800" dirty="0" err="1" smtClean="0"/>
                <a:t>Вс</a:t>
              </a:r>
              <a:r>
                <a:rPr lang="ru-RU" sz="1800" dirty="0" smtClean="0"/>
                <a:t> 57675</a:t>
              </a:r>
              <a:endParaRPr lang="ru-RU" sz="1800" dirty="0"/>
            </a:p>
          </p:txBody>
        </p:sp>
      </p:grpSp>
      <p:grpSp>
        <p:nvGrpSpPr>
          <p:cNvPr id="7" name="Группа 6"/>
          <p:cNvGrpSpPr>
            <a:grpSpLocks noGrp="1" noUngrp="1" noChangeAspect="1"/>
          </p:cNvGrpSpPr>
          <p:nvPr/>
        </p:nvGrpSpPr>
        <p:grpSpPr>
          <a:xfrm>
            <a:off x="4772025" y="457200"/>
            <a:ext cx="3943350" cy="5956300"/>
            <a:chOff x="4772025" y="457200"/>
            <a:chExt cx="3943350" cy="5956300"/>
          </a:xfrm>
        </p:grpSpPr>
        <p:pic>
          <p:nvPicPr>
            <p:cNvPr id="5" name="Рисунок 4" descr="Scan-151216-0003.jpg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/>
            </a:blip>
            <a:stretch>
              <a:fillRect/>
            </a:stretch>
          </p:blipFill>
          <p:spPr>
            <a:xfrm>
              <a:off x="4772025" y="457200"/>
              <a:ext cx="3943350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4772025" y="6070600"/>
              <a:ext cx="394335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sz="1800" dirty="0" err="1" smtClean="0"/>
                <a:t>Вс</a:t>
              </a:r>
              <a:r>
                <a:rPr lang="ru-RU" sz="1800" dirty="0" smtClean="0"/>
                <a:t> 43753</a:t>
              </a:r>
              <a:endParaRPr lang="ru-RU" sz="1800" dirty="0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 noGrp="1" noUngrp="1" noChangeAspect="1"/>
          </p:cNvGrpSpPr>
          <p:nvPr/>
        </p:nvGrpSpPr>
        <p:grpSpPr>
          <a:xfrm>
            <a:off x="614363" y="457200"/>
            <a:ext cx="3570287" cy="5956300"/>
            <a:chOff x="614363" y="457200"/>
            <a:chExt cx="3570287" cy="5956300"/>
          </a:xfrm>
        </p:grpSpPr>
        <p:pic>
          <p:nvPicPr>
            <p:cNvPr id="2" name="Рисунок 1" descr="Scan-160112-0001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tretch>
              <a:fillRect/>
            </a:stretch>
          </p:blipFill>
          <p:spPr>
            <a:xfrm>
              <a:off x="614363" y="457200"/>
              <a:ext cx="3570287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614363" y="6070600"/>
              <a:ext cx="357028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sz="1800" dirty="0" err="1" smtClean="0"/>
                <a:t>Ва</a:t>
              </a:r>
              <a:r>
                <a:rPr lang="ru-RU" sz="1800" dirty="0" smtClean="0"/>
                <a:t> 617580</a:t>
              </a:r>
              <a:endParaRPr lang="ru-RU" sz="1800" dirty="0"/>
            </a:p>
          </p:txBody>
        </p:sp>
      </p:grpSp>
      <p:grpSp>
        <p:nvGrpSpPr>
          <p:cNvPr id="7" name="Группа 6"/>
          <p:cNvGrpSpPr>
            <a:grpSpLocks noGrp="1" noUngrp="1" noChangeAspect="1"/>
          </p:cNvGrpSpPr>
          <p:nvPr/>
        </p:nvGrpSpPr>
        <p:grpSpPr>
          <a:xfrm>
            <a:off x="4686300" y="487363"/>
            <a:ext cx="4114800" cy="5895975"/>
            <a:chOff x="4686300" y="487363"/>
            <a:chExt cx="4114800" cy="5895975"/>
          </a:xfrm>
        </p:grpSpPr>
        <p:pic>
          <p:nvPicPr>
            <p:cNvPr id="5" name="Рисунок 4" descr="Scan-160112-0002.jpg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/>
            </a:blip>
            <a:stretch>
              <a:fillRect/>
            </a:stretch>
          </p:blipFill>
          <p:spPr>
            <a:xfrm>
              <a:off x="4686300" y="487363"/>
              <a:ext cx="4114800" cy="5540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4686300" y="6040438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sz="1800" dirty="0" err="1" smtClean="0"/>
                <a:t>Ва</a:t>
              </a:r>
              <a:r>
                <a:rPr lang="ru-RU" sz="1800" dirty="0" smtClean="0"/>
                <a:t> 786381</a:t>
              </a:r>
              <a:endParaRPr lang="ru-RU" sz="1800" dirty="0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 noGrp="1" noUngrp="1" noChangeAspect="1"/>
          </p:cNvGrpSpPr>
          <p:nvPr/>
        </p:nvGrpSpPr>
        <p:grpSpPr>
          <a:xfrm>
            <a:off x="412750" y="457200"/>
            <a:ext cx="3975100" cy="5956300"/>
            <a:chOff x="412750" y="457200"/>
            <a:chExt cx="3975100" cy="5956300"/>
          </a:xfrm>
        </p:grpSpPr>
        <p:pic>
          <p:nvPicPr>
            <p:cNvPr id="2" name="Рисунок 1" descr="Scan-160112-0004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tretch>
              <a:fillRect/>
            </a:stretch>
          </p:blipFill>
          <p:spPr>
            <a:xfrm>
              <a:off x="412750" y="457200"/>
              <a:ext cx="3975100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412750" y="6070600"/>
              <a:ext cx="39751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sz="1800" dirty="0" err="1" smtClean="0"/>
                <a:t>Ва</a:t>
              </a:r>
              <a:r>
                <a:rPr lang="ru-RU" sz="1800" dirty="0" smtClean="0"/>
                <a:t> 673443</a:t>
              </a:r>
              <a:endParaRPr lang="ru-RU" sz="1800" dirty="0"/>
            </a:p>
          </p:txBody>
        </p:sp>
      </p:grpSp>
      <p:grpSp>
        <p:nvGrpSpPr>
          <p:cNvPr id="7" name="Группа 6"/>
          <p:cNvGrpSpPr>
            <a:grpSpLocks noGrp="1" noUngrp="1" noChangeAspect="1"/>
          </p:cNvGrpSpPr>
          <p:nvPr/>
        </p:nvGrpSpPr>
        <p:grpSpPr>
          <a:xfrm>
            <a:off x="4686300" y="458788"/>
            <a:ext cx="4114800" cy="5953125"/>
            <a:chOff x="4686300" y="458788"/>
            <a:chExt cx="4114800" cy="5953125"/>
          </a:xfrm>
        </p:grpSpPr>
        <p:pic>
          <p:nvPicPr>
            <p:cNvPr id="5" name="Рисунок 4" descr="Scan-151216-0001.jpg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/>
            </a:blip>
            <a:stretch>
              <a:fillRect/>
            </a:stretch>
          </p:blipFill>
          <p:spPr>
            <a:xfrm>
              <a:off x="4686300" y="458788"/>
              <a:ext cx="4114800" cy="55975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4686300" y="6069013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endParaRPr lang="ru-RU" sz="1800" dirty="0"/>
            </a:p>
          </p:txBody>
        </p:sp>
      </p:grpSp>
      <p:sp>
        <p:nvSpPr>
          <p:cNvPr id="8" name="Прямоугольник 7"/>
          <p:cNvSpPr/>
          <p:nvPr/>
        </p:nvSpPr>
        <p:spPr>
          <a:xfrm rot="10800000" flipV="1">
            <a:off x="4656066" y="6046421"/>
            <a:ext cx="41644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Calibri" pitchFamily="34" charset="0"/>
              </a:rPr>
              <a:t>Р110009</a:t>
            </a:r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 noGrp="1" noUngrp="1" noChangeAspect="1"/>
          </p:cNvGrpSpPr>
          <p:nvPr/>
        </p:nvGrpSpPr>
        <p:grpSpPr>
          <a:xfrm>
            <a:off x="2928926" y="457200"/>
            <a:ext cx="3571875" cy="5956300"/>
            <a:chOff x="614363" y="457200"/>
            <a:chExt cx="3571875" cy="5956300"/>
          </a:xfrm>
        </p:grpSpPr>
        <p:pic>
          <p:nvPicPr>
            <p:cNvPr id="2" name="Рисунок 1" descr="Scan-160112-0003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tretch>
              <a:fillRect/>
            </a:stretch>
          </p:blipFill>
          <p:spPr>
            <a:xfrm>
              <a:off x="614363" y="457200"/>
              <a:ext cx="3571875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614363" y="6070600"/>
              <a:ext cx="35718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sz="1800" dirty="0" err="1" smtClean="0"/>
                <a:t>Вс</a:t>
              </a:r>
              <a:r>
                <a:rPr lang="ru-RU" sz="1800" dirty="0" smtClean="0"/>
                <a:t> 35416</a:t>
              </a:r>
              <a:endParaRPr lang="ru-RU" sz="1800" dirty="0"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 noGrp="1" noUngrp="1" noChangeAspect="1"/>
          </p:cNvGrpSpPr>
          <p:nvPr/>
        </p:nvGrpSpPr>
        <p:grpSpPr>
          <a:xfrm>
            <a:off x="376238" y="457200"/>
            <a:ext cx="4048125" cy="5956300"/>
            <a:chOff x="376238" y="457200"/>
            <a:chExt cx="4048125" cy="5956300"/>
          </a:xfrm>
        </p:grpSpPr>
        <p:pic>
          <p:nvPicPr>
            <p:cNvPr id="2" name="Рисунок 1" descr="Scan-151210-0004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tretch>
              <a:fillRect/>
            </a:stretch>
          </p:blipFill>
          <p:spPr>
            <a:xfrm>
              <a:off x="376238" y="457200"/>
              <a:ext cx="4048125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376238" y="6070600"/>
              <a:ext cx="404812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sz="1800" dirty="0" err="1" smtClean="0"/>
                <a:t>Ва</a:t>
              </a:r>
              <a:r>
                <a:rPr lang="ru-RU" sz="1800" dirty="0" smtClean="0"/>
                <a:t> 671984</a:t>
              </a:r>
              <a:endParaRPr lang="ru-RU" sz="1800" dirty="0"/>
            </a:p>
          </p:txBody>
        </p:sp>
      </p:grpSp>
      <p:grpSp>
        <p:nvGrpSpPr>
          <p:cNvPr id="7" name="Группа 6"/>
          <p:cNvGrpSpPr>
            <a:grpSpLocks noGrp="1" noUngrp="1" noChangeAspect="1"/>
          </p:cNvGrpSpPr>
          <p:nvPr/>
        </p:nvGrpSpPr>
        <p:grpSpPr>
          <a:xfrm>
            <a:off x="4694238" y="457200"/>
            <a:ext cx="4098925" cy="5956300"/>
            <a:chOff x="4694238" y="457200"/>
            <a:chExt cx="4098925" cy="5956300"/>
          </a:xfrm>
        </p:grpSpPr>
        <p:pic>
          <p:nvPicPr>
            <p:cNvPr id="5" name="Рисунок 4" descr="Scan-151216-0005.jpg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/>
            </a:blip>
            <a:stretch>
              <a:fillRect/>
            </a:stretch>
          </p:blipFill>
          <p:spPr>
            <a:xfrm>
              <a:off x="4694238" y="457200"/>
              <a:ext cx="4098925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4694238" y="6070600"/>
              <a:ext cx="409892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sz="1800" dirty="0" err="1" smtClean="0"/>
                <a:t>Ва</a:t>
              </a:r>
              <a:r>
                <a:rPr lang="ru-RU" sz="1800" dirty="0" smtClean="0"/>
                <a:t> 660636</a:t>
              </a:r>
              <a:endParaRPr lang="ru-RU" sz="1800" dirty="0"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 noGrp="1" noUngrp="1" noChangeAspect="1"/>
          </p:cNvGrpSpPr>
          <p:nvPr/>
        </p:nvGrpSpPr>
        <p:grpSpPr>
          <a:xfrm>
            <a:off x="384175" y="457200"/>
            <a:ext cx="4032250" cy="5956300"/>
            <a:chOff x="384175" y="457200"/>
            <a:chExt cx="4032250" cy="5956300"/>
          </a:xfrm>
        </p:grpSpPr>
        <p:pic>
          <p:nvPicPr>
            <p:cNvPr id="2" name="Рисунок 1" descr="Scan-151216-0008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tretch>
              <a:fillRect/>
            </a:stretch>
          </p:blipFill>
          <p:spPr>
            <a:xfrm>
              <a:off x="384175" y="457200"/>
              <a:ext cx="4032250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384175" y="6070600"/>
              <a:ext cx="403225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sz="1800" dirty="0" err="1" smtClean="0"/>
                <a:t>Ва</a:t>
              </a:r>
              <a:r>
                <a:rPr lang="ru-RU" sz="1800" dirty="0" smtClean="0"/>
                <a:t> 666525</a:t>
              </a:r>
              <a:endParaRPr lang="ru-RU" sz="1800" dirty="0"/>
            </a:p>
          </p:txBody>
        </p:sp>
      </p:grpSp>
      <p:grpSp>
        <p:nvGrpSpPr>
          <p:cNvPr id="7" name="Группа 6"/>
          <p:cNvGrpSpPr>
            <a:grpSpLocks noGrp="1" noUngrp="1" noChangeAspect="1"/>
          </p:cNvGrpSpPr>
          <p:nvPr/>
        </p:nvGrpSpPr>
        <p:grpSpPr>
          <a:xfrm>
            <a:off x="4694238" y="457200"/>
            <a:ext cx="4098925" cy="5956300"/>
            <a:chOff x="4694238" y="457200"/>
            <a:chExt cx="4098925" cy="5956300"/>
          </a:xfrm>
        </p:grpSpPr>
        <p:pic>
          <p:nvPicPr>
            <p:cNvPr id="5" name="Рисунок 4" descr="Scan-151216-0009.jpg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/>
            </a:blip>
            <a:stretch>
              <a:fillRect/>
            </a:stretch>
          </p:blipFill>
          <p:spPr>
            <a:xfrm>
              <a:off x="4694238" y="457200"/>
              <a:ext cx="4098925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4694238" y="6070600"/>
              <a:ext cx="409892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sz="1800" dirty="0" err="1" smtClean="0"/>
                <a:t>Ва</a:t>
              </a:r>
              <a:r>
                <a:rPr lang="ru-RU" sz="1800" dirty="0" smtClean="0"/>
                <a:t> 650290</a:t>
              </a:r>
              <a:endParaRPr lang="ru-RU" sz="1800" dirty="0"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 noGrp="1" noUngrp="1" noChangeAspect="1"/>
          </p:cNvGrpSpPr>
          <p:nvPr/>
        </p:nvGrpSpPr>
        <p:grpSpPr>
          <a:xfrm>
            <a:off x="400050" y="457200"/>
            <a:ext cx="3998913" cy="5956300"/>
            <a:chOff x="400050" y="457200"/>
            <a:chExt cx="3998913" cy="5956300"/>
          </a:xfrm>
        </p:grpSpPr>
        <p:pic>
          <p:nvPicPr>
            <p:cNvPr id="2" name="Рисунок 1" descr="Scan-151216-0012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tretch>
              <a:fillRect/>
            </a:stretch>
          </p:blipFill>
          <p:spPr>
            <a:xfrm>
              <a:off x="400050" y="457200"/>
              <a:ext cx="3998913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400050" y="6070600"/>
              <a:ext cx="399891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sz="1800" dirty="0" smtClean="0"/>
                <a:t>В 353012/1</a:t>
              </a:r>
              <a:endParaRPr lang="ru-RU" sz="1800" dirty="0"/>
            </a:p>
          </p:txBody>
        </p:sp>
      </p:grpSp>
      <p:grpSp>
        <p:nvGrpSpPr>
          <p:cNvPr id="7" name="Группа 6"/>
          <p:cNvGrpSpPr>
            <a:grpSpLocks noGrp="1" noUngrp="1" noChangeAspect="1"/>
          </p:cNvGrpSpPr>
          <p:nvPr/>
        </p:nvGrpSpPr>
        <p:grpSpPr>
          <a:xfrm>
            <a:off x="4756150" y="457200"/>
            <a:ext cx="3975100" cy="5956300"/>
            <a:chOff x="4756150" y="457200"/>
            <a:chExt cx="3975100" cy="5956300"/>
          </a:xfrm>
        </p:grpSpPr>
        <p:pic>
          <p:nvPicPr>
            <p:cNvPr id="5" name="Рисунок 4" descr="Scan-160112-0007.jpg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/>
            </a:blip>
            <a:stretch>
              <a:fillRect/>
            </a:stretch>
          </p:blipFill>
          <p:spPr>
            <a:xfrm>
              <a:off x="4756150" y="457200"/>
              <a:ext cx="3975100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4756150" y="6070600"/>
              <a:ext cx="39751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sz="1800" dirty="0" smtClean="0"/>
                <a:t>Со 33118</a:t>
              </a:r>
              <a:endParaRPr lang="ru-RU" sz="1800" dirty="0"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 noGrp="1" noUngrp="1" noChangeAspect="1"/>
          </p:cNvGrpSpPr>
          <p:nvPr/>
        </p:nvGrpSpPr>
        <p:grpSpPr>
          <a:xfrm>
            <a:off x="323528" y="1916832"/>
            <a:ext cx="4114800" cy="3195637"/>
            <a:chOff x="342900" y="1836738"/>
            <a:chExt cx="4114800" cy="3195637"/>
          </a:xfrm>
        </p:grpSpPr>
        <p:pic>
          <p:nvPicPr>
            <p:cNvPr id="2" name="Рисунок 1" descr="Scan-160112-0008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tretch>
              <a:fillRect/>
            </a:stretch>
          </p:blipFill>
          <p:spPr>
            <a:xfrm>
              <a:off x="342900" y="1836738"/>
              <a:ext cx="4114800" cy="28400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342900" y="4689475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uk-UA" sz="1800" dirty="0" smtClean="0"/>
                <a:t>ВА687919</a:t>
              </a:r>
              <a:endParaRPr lang="ru-RU" sz="1800" dirty="0"/>
            </a:p>
          </p:txBody>
        </p:sp>
      </p:grpSp>
      <p:grpSp>
        <p:nvGrpSpPr>
          <p:cNvPr id="7" name="Группа 6"/>
          <p:cNvGrpSpPr>
            <a:grpSpLocks noGrp="1" noUngrp="1" noChangeAspect="1"/>
          </p:cNvGrpSpPr>
          <p:nvPr/>
        </p:nvGrpSpPr>
        <p:grpSpPr>
          <a:xfrm>
            <a:off x="4733925" y="457200"/>
            <a:ext cx="4017963" cy="5956300"/>
            <a:chOff x="4733925" y="457200"/>
            <a:chExt cx="4017963" cy="5956300"/>
          </a:xfrm>
        </p:grpSpPr>
        <p:pic>
          <p:nvPicPr>
            <p:cNvPr id="5" name="Рисунок 4" descr="Scan-160112-0009.jpg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/>
            </a:blip>
            <a:stretch>
              <a:fillRect/>
            </a:stretch>
          </p:blipFill>
          <p:spPr>
            <a:xfrm>
              <a:off x="4733925" y="457200"/>
              <a:ext cx="4017963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4733925" y="6070600"/>
              <a:ext cx="401796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uk-UA" sz="1800" dirty="0" smtClean="0"/>
                <a:t>ВА615433</a:t>
              </a:r>
              <a:endParaRPr lang="ru-RU" sz="1800" dirty="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>
            <a:grpSpLocks noGrp="1" noUngrp="1" noChangeAspect="1"/>
          </p:cNvGrpSpPr>
          <p:nvPr/>
        </p:nvGrpSpPr>
        <p:grpSpPr>
          <a:xfrm>
            <a:off x="439738" y="457200"/>
            <a:ext cx="3921125" cy="5956300"/>
            <a:chOff x="439738" y="457200"/>
            <a:chExt cx="3921125" cy="5956300"/>
          </a:xfrm>
        </p:grpSpPr>
        <p:pic>
          <p:nvPicPr>
            <p:cNvPr id="9" name="Рисунок 8" descr="Scan-151210-0018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tretch>
              <a:fillRect/>
            </a:stretch>
          </p:blipFill>
          <p:spPr>
            <a:xfrm>
              <a:off x="439738" y="457200"/>
              <a:ext cx="3921125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Прямоугольник 9"/>
            <p:cNvSpPr/>
            <p:nvPr/>
          </p:nvSpPr>
          <p:spPr>
            <a:xfrm>
              <a:off x="439738" y="6070600"/>
              <a:ext cx="392112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dirty="0" smtClean="0"/>
                <a:t>В 345400/1</a:t>
              </a:r>
              <a:endParaRPr lang="ru-RU" dirty="0"/>
            </a:p>
          </p:txBody>
        </p:sp>
      </p:grpSp>
      <p:grpSp>
        <p:nvGrpSpPr>
          <p:cNvPr id="17" name="Группа 16"/>
          <p:cNvGrpSpPr>
            <a:grpSpLocks noGrp="1" noUngrp="1" noChangeAspect="1"/>
          </p:cNvGrpSpPr>
          <p:nvPr/>
        </p:nvGrpSpPr>
        <p:grpSpPr>
          <a:xfrm>
            <a:off x="4716016" y="476672"/>
            <a:ext cx="3937000" cy="5956300"/>
            <a:chOff x="431800" y="457200"/>
            <a:chExt cx="3937000" cy="5956300"/>
          </a:xfrm>
        </p:grpSpPr>
        <p:pic>
          <p:nvPicPr>
            <p:cNvPr id="18" name="Рисунок 17" descr="Scan-151210-0014.jpg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/>
            </a:blip>
            <a:stretch>
              <a:fillRect/>
            </a:stretch>
          </p:blipFill>
          <p:spPr>
            <a:xfrm>
              <a:off x="431800" y="457200"/>
              <a:ext cx="3937000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Прямоугольник 18"/>
            <p:cNvSpPr/>
            <p:nvPr/>
          </p:nvSpPr>
          <p:spPr>
            <a:xfrm>
              <a:off x="431800" y="6070600"/>
              <a:ext cx="39370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dirty="0" smtClean="0">
                  <a:solidFill>
                    <a:schemeClr val="bg1"/>
                  </a:solidFill>
                </a:rPr>
                <a:t>В 351400/2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 noGrp="1" noUngrp="1" noChangeAspect="1"/>
          </p:cNvGrpSpPr>
          <p:nvPr/>
        </p:nvGrpSpPr>
        <p:grpSpPr>
          <a:xfrm>
            <a:off x="428625" y="457200"/>
            <a:ext cx="3943350" cy="5956300"/>
            <a:chOff x="428625" y="457200"/>
            <a:chExt cx="3943350" cy="5956300"/>
          </a:xfrm>
        </p:grpSpPr>
        <p:pic>
          <p:nvPicPr>
            <p:cNvPr id="2" name="Рисунок 1" descr="Scan-160112-0010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tretch>
              <a:fillRect/>
            </a:stretch>
          </p:blipFill>
          <p:spPr>
            <a:xfrm>
              <a:off x="428625" y="457200"/>
              <a:ext cx="3943350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428625" y="6070600"/>
              <a:ext cx="394335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sz="1800" dirty="0" err="1" smtClean="0"/>
                <a:t>Вс</a:t>
              </a:r>
              <a:r>
                <a:rPr lang="ru-RU" sz="1800" dirty="0" smtClean="0"/>
                <a:t>  48755</a:t>
              </a:r>
              <a:endParaRPr lang="ru-RU" sz="1800" dirty="0"/>
            </a:p>
          </p:txBody>
        </p:sp>
      </p:grpSp>
      <p:grpSp>
        <p:nvGrpSpPr>
          <p:cNvPr id="7" name="Группа 6"/>
          <p:cNvGrpSpPr>
            <a:grpSpLocks noGrp="1" noUngrp="1" noChangeAspect="1"/>
          </p:cNvGrpSpPr>
          <p:nvPr/>
        </p:nvGrpSpPr>
        <p:grpSpPr>
          <a:xfrm>
            <a:off x="4784725" y="457200"/>
            <a:ext cx="3917950" cy="5956300"/>
            <a:chOff x="4784725" y="457200"/>
            <a:chExt cx="3917950" cy="5956300"/>
          </a:xfrm>
        </p:grpSpPr>
        <p:pic>
          <p:nvPicPr>
            <p:cNvPr id="5" name="Рисунок 4" descr="Scan-160112-0011.jpg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/>
            </a:blip>
            <a:stretch>
              <a:fillRect/>
            </a:stretch>
          </p:blipFill>
          <p:spPr>
            <a:xfrm>
              <a:off x="4784725" y="457200"/>
              <a:ext cx="3917950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4784725" y="6070600"/>
              <a:ext cx="391795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sz="1800" dirty="0" err="1" smtClean="0"/>
                <a:t>Вс</a:t>
              </a:r>
              <a:r>
                <a:rPr lang="ru-RU" sz="1800" dirty="0" smtClean="0"/>
                <a:t> 52420</a:t>
              </a:r>
              <a:endParaRPr lang="ru-RU" sz="1800" dirty="0"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 noGrp="1" noUngrp="1" noChangeAspect="1"/>
          </p:cNvGrpSpPr>
          <p:nvPr/>
        </p:nvGrpSpPr>
        <p:grpSpPr>
          <a:xfrm>
            <a:off x="471488" y="457200"/>
            <a:ext cx="3856037" cy="5956300"/>
            <a:chOff x="471488" y="457200"/>
            <a:chExt cx="3856037" cy="5956300"/>
          </a:xfrm>
        </p:grpSpPr>
        <p:pic>
          <p:nvPicPr>
            <p:cNvPr id="2" name="Рисунок 1" descr="Scan-160112-0012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tretch>
              <a:fillRect/>
            </a:stretch>
          </p:blipFill>
          <p:spPr>
            <a:xfrm>
              <a:off x="471488" y="457200"/>
              <a:ext cx="3856037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471488" y="6070600"/>
              <a:ext cx="385603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sz="1800" dirty="0" err="1" smtClean="0"/>
                <a:t>Вс</a:t>
              </a:r>
              <a:r>
                <a:rPr lang="ru-RU" sz="1800" dirty="0" smtClean="0"/>
                <a:t> 615433</a:t>
              </a:r>
              <a:endParaRPr lang="ru-RU" sz="1800" dirty="0"/>
            </a:p>
          </p:txBody>
        </p:sp>
      </p:grpSp>
      <p:grpSp>
        <p:nvGrpSpPr>
          <p:cNvPr id="7" name="Группа 6"/>
          <p:cNvGrpSpPr>
            <a:grpSpLocks noGrp="1" noUngrp="1" noChangeAspect="1"/>
          </p:cNvGrpSpPr>
          <p:nvPr/>
        </p:nvGrpSpPr>
        <p:grpSpPr>
          <a:xfrm>
            <a:off x="4791075" y="457200"/>
            <a:ext cx="3903663" cy="5956300"/>
            <a:chOff x="4791075" y="457200"/>
            <a:chExt cx="3903663" cy="5956300"/>
          </a:xfrm>
        </p:grpSpPr>
        <p:pic>
          <p:nvPicPr>
            <p:cNvPr id="5" name="Рисунок 4" descr="Scan-160112-0013.jpg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/>
            </a:blip>
            <a:stretch>
              <a:fillRect/>
            </a:stretch>
          </p:blipFill>
          <p:spPr>
            <a:xfrm>
              <a:off x="4791075" y="457200"/>
              <a:ext cx="3903663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4791075" y="6070600"/>
              <a:ext cx="390366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sz="1800" dirty="0" err="1" smtClean="0"/>
                <a:t>Ва</a:t>
              </a:r>
              <a:r>
                <a:rPr lang="ru-RU" sz="1800" dirty="0" smtClean="0"/>
                <a:t> 673972</a:t>
              </a:r>
              <a:endParaRPr lang="ru-RU" sz="1800" dirty="0"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 noGrp="1" noUngrp="1" noChangeAspect="1"/>
          </p:cNvGrpSpPr>
          <p:nvPr/>
        </p:nvGrpSpPr>
        <p:grpSpPr>
          <a:xfrm>
            <a:off x="387350" y="457200"/>
            <a:ext cx="4025900" cy="5956300"/>
            <a:chOff x="387350" y="457200"/>
            <a:chExt cx="4025900" cy="5956300"/>
          </a:xfrm>
        </p:grpSpPr>
        <p:pic>
          <p:nvPicPr>
            <p:cNvPr id="2" name="Рисунок 1" descr="Scan-160112-0014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tretch>
              <a:fillRect/>
            </a:stretch>
          </p:blipFill>
          <p:spPr>
            <a:xfrm>
              <a:off x="387350" y="457200"/>
              <a:ext cx="4025900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387350" y="6070600"/>
              <a:ext cx="40259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sz="1800" dirty="0" err="1" smtClean="0"/>
                <a:t>Вс</a:t>
              </a:r>
              <a:r>
                <a:rPr lang="ru-RU" sz="1800" dirty="0" smtClean="0"/>
                <a:t> 47321</a:t>
              </a:r>
              <a:endParaRPr lang="ru-RU" sz="1800" dirty="0"/>
            </a:p>
          </p:txBody>
        </p:sp>
      </p:grpSp>
      <p:grpSp>
        <p:nvGrpSpPr>
          <p:cNvPr id="7" name="Группа 6"/>
          <p:cNvGrpSpPr>
            <a:grpSpLocks noGrp="1" noUngrp="1" noChangeAspect="1"/>
          </p:cNvGrpSpPr>
          <p:nvPr/>
        </p:nvGrpSpPr>
        <p:grpSpPr>
          <a:xfrm>
            <a:off x="4706938" y="457200"/>
            <a:ext cx="4073525" cy="5956300"/>
            <a:chOff x="4706938" y="457200"/>
            <a:chExt cx="4073525" cy="5956300"/>
          </a:xfrm>
        </p:grpSpPr>
        <p:pic>
          <p:nvPicPr>
            <p:cNvPr id="5" name="Рисунок 4" descr="Scan-160112-0015.jpg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/>
            </a:blip>
            <a:stretch>
              <a:fillRect/>
            </a:stretch>
          </p:blipFill>
          <p:spPr>
            <a:xfrm>
              <a:off x="4706938" y="457200"/>
              <a:ext cx="4073525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4706938" y="6070600"/>
              <a:ext cx="407352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sz="1800" dirty="0" err="1" smtClean="0"/>
                <a:t>Ва</a:t>
              </a:r>
              <a:r>
                <a:rPr lang="ru-RU" sz="1800" dirty="0" smtClean="0"/>
                <a:t> 687307</a:t>
              </a:r>
              <a:endParaRPr lang="ru-RU" sz="1800" dirty="0"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 noGrp="1" noUngrp="1" noChangeAspect="1"/>
          </p:cNvGrpSpPr>
          <p:nvPr/>
        </p:nvGrpSpPr>
        <p:grpSpPr>
          <a:xfrm>
            <a:off x="555625" y="457200"/>
            <a:ext cx="3687763" cy="5956300"/>
            <a:chOff x="555625" y="457200"/>
            <a:chExt cx="3687763" cy="5956300"/>
          </a:xfrm>
        </p:grpSpPr>
        <p:pic>
          <p:nvPicPr>
            <p:cNvPr id="2" name="Рисунок 1" descr="Scan-160112-0016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tretch>
              <a:fillRect/>
            </a:stretch>
          </p:blipFill>
          <p:spPr>
            <a:xfrm>
              <a:off x="555625" y="457200"/>
              <a:ext cx="3687763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555625" y="6070600"/>
              <a:ext cx="368776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sz="1800" dirty="0" err="1" smtClean="0"/>
                <a:t>Ва</a:t>
              </a:r>
              <a:r>
                <a:rPr lang="ru-RU" sz="1800" dirty="0" smtClean="0"/>
                <a:t> 692631</a:t>
              </a:r>
              <a:endParaRPr lang="ru-RU" sz="1800" dirty="0"/>
            </a:p>
          </p:txBody>
        </p:sp>
      </p:grpSp>
      <p:grpSp>
        <p:nvGrpSpPr>
          <p:cNvPr id="7" name="Группа 6"/>
          <p:cNvGrpSpPr>
            <a:grpSpLocks noGrp="1" noUngrp="1" noChangeAspect="1"/>
          </p:cNvGrpSpPr>
          <p:nvPr/>
        </p:nvGrpSpPr>
        <p:grpSpPr>
          <a:xfrm>
            <a:off x="4824413" y="457200"/>
            <a:ext cx="3836987" cy="5956300"/>
            <a:chOff x="4824413" y="457200"/>
            <a:chExt cx="3836987" cy="5956300"/>
          </a:xfrm>
        </p:grpSpPr>
        <p:pic>
          <p:nvPicPr>
            <p:cNvPr id="5" name="Рисунок 4" descr="Scan-160112-0017.jpg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/>
            </a:blip>
            <a:stretch>
              <a:fillRect/>
            </a:stretch>
          </p:blipFill>
          <p:spPr>
            <a:xfrm>
              <a:off x="4824413" y="457200"/>
              <a:ext cx="3836987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4824413" y="6070600"/>
              <a:ext cx="383698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sz="1800" dirty="0" err="1" smtClean="0"/>
                <a:t>Ва</a:t>
              </a:r>
              <a:r>
                <a:rPr lang="ru-RU" sz="1800" dirty="0" smtClean="0"/>
                <a:t> 691694</a:t>
              </a:r>
              <a:endParaRPr lang="ru-RU" sz="1800" dirty="0"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 noGrp="1" noUngrp="1" noChangeAspect="1"/>
          </p:cNvGrpSpPr>
          <p:nvPr/>
        </p:nvGrpSpPr>
        <p:grpSpPr>
          <a:xfrm>
            <a:off x="360363" y="457200"/>
            <a:ext cx="4078287" cy="5956300"/>
            <a:chOff x="360363" y="457200"/>
            <a:chExt cx="4078287" cy="5956300"/>
          </a:xfrm>
        </p:grpSpPr>
        <p:pic>
          <p:nvPicPr>
            <p:cNvPr id="2" name="Рисунок 1" descr="Scan-160112-0018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tretch>
              <a:fillRect/>
            </a:stretch>
          </p:blipFill>
          <p:spPr>
            <a:xfrm>
              <a:off x="360363" y="457200"/>
              <a:ext cx="4078287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360363" y="6070600"/>
              <a:ext cx="407828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sz="1800" dirty="0" err="1" smtClean="0"/>
                <a:t>Ва</a:t>
              </a:r>
              <a:r>
                <a:rPr lang="ru-RU" sz="1800" dirty="0" smtClean="0"/>
                <a:t> 678446</a:t>
              </a:r>
              <a:endParaRPr lang="ru-RU" sz="1800" dirty="0"/>
            </a:p>
          </p:txBody>
        </p:sp>
      </p:grpSp>
      <p:grpSp>
        <p:nvGrpSpPr>
          <p:cNvPr id="7" name="Группа 6"/>
          <p:cNvGrpSpPr>
            <a:grpSpLocks noGrp="1" noUngrp="1" noChangeAspect="1"/>
          </p:cNvGrpSpPr>
          <p:nvPr/>
        </p:nvGrpSpPr>
        <p:grpSpPr>
          <a:xfrm>
            <a:off x="4738688" y="457200"/>
            <a:ext cx="4008437" cy="5956300"/>
            <a:chOff x="4738688" y="457200"/>
            <a:chExt cx="4008437" cy="5956300"/>
          </a:xfrm>
        </p:grpSpPr>
        <p:pic>
          <p:nvPicPr>
            <p:cNvPr id="5" name="Рисунок 4" descr="Scan-160112-0019.jpg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/>
            </a:blip>
            <a:stretch>
              <a:fillRect/>
            </a:stretch>
          </p:blipFill>
          <p:spPr>
            <a:xfrm>
              <a:off x="4738688" y="457200"/>
              <a:ext cx="4008437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4738688" y="6070600"/>
              <a:ext cx="400843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sz="1800" dirty="0" smtClean="0"/>
                <a:t>В3351545/2</a:t>
              </a:r>
              <a:endParaRPr lang="ru-RU" sz="1800" dirty="0"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 noGrp="1" noUngrp="1" noChangeAspect="1"/>
          </p:cNvGrpSpPr>
          <p:nvPr/>
        </p:nvGrpSpPr>
        <p:grpSpPr>
          <a:xfrm>
            <a:off x="384175" y="457200"/>
            <a:ext cx="4030663" cy="5956300"/>
            <a:chOff x="384175" y="457200"/>
            <a:chExt cx="4030663" cy="5956300"/>
          </a:xfrm>
        </p:grpSpPr>
        <p:pic>
          <p:nvPicPr>
            <p:cNvPr id="2" name="Рисунок 1" descr="Scan-160112-0020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tretch>
              <a:fillRect/>
            </a:stretch>
          </p:blipFill>
          <p:spPr>
            <a:xfrm>
              <a:off x="384175" y="457200"/>
              <a:ext cx="4030663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384175" y="6070600"/>
              <a:ext cx="403066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sz="1800" dirty="0" err="1" smtClean="0"/>
                <a:t>Ва</a:t>
              </a:r>
              <a:r>
                <a:rPr lang="ru-RU" sz="1800" dirty="0" smtClean="0"/>
                <a:t> 686135</a:t>
              </a:r>
              <a:endParaRPr lang="ru-RU" sz="1800" dirty="0"/>
            </a:p>
          </p:txBody>
        </p:sp>
      </p:grpSp>
      <p:grpSp>
        <p:nvGrpSpPr>
          <p:cNvPr id="7" name="Группа 6"/>
          <p:cNvGrpSpPr>
            <a:grpSpLocks noGrp="1" noUngrp="1" noChangeAspect="1"/>
          </p:cNvGrpSpPr>
          <p:nvPr/>
        </p:nvGrpSpPr>
        <p:grpSpPr>
          <a:xfrm>
            <a:off x="4714875" y="457200"/>
            <a:ext cx="4056063" cy="5956300"/>
            <a:chOff x="4714875" y="457200"/>
            <a:chExt cx="4056063" cy="5956300"/>
          </a:xfrm>
        </p:grpSpPr>
        <p:pic>
          <p:nvPicPr>
            <p:cNvPr id="5" name="Рисунок 4" descr="Scan-160112-0021.jpg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/>
            </a:blip>
            <a:stretch>
              <a:fillRect/>
            </a:stretch>
          </p:blipFill>
          <p:spPr>
            <a:xfrm>
              <a:off x="4714875" y="457200"/>
              <a:ext cx="4056063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4714875" y="6070600"/>
              <a:ext cx="405606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sz="1800" dirty="0" err="1" smtClean="0"/>
                <a:t>Ва</a:t>
              </a:r>
              <a:r>
                <a:rPr lang="ru-RU" sz="1800" dirty="0" smtClean="0"/>
                <a:t> 640491</a:t>
              </a:r>
              <a:endParaRPr lang="ru-RU" sz="1800" dirty="0"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 noGrp="1" noUngrp="1" noChangeAspect="1"/>
          </p:cNvGrpSpPr>
          <p:nvPr/>
        </p:nvGrpSpPr>
        <p:grpSpPr>
          <a:xfrm>
            <a:off x="342900" y="465138"/>
            <a:ext cx="4114800" cy="5938837"/>
            <a:chOff x="342900" y="465138"/>
            <a:chExt cx="4114800" cy="5938837"/>
          </a:xfrm>
        </p:grpSpPr>
        <p:pic>
          <p:nvPicPr>
            <p:cNvPr id="2" name="Рисунок 1" descr="Scan-160112-0022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tretch>
              <a:fillRect/>
            </a:stretch>
          </p:blipFill>
          <p:spPr>
            <a:xfrm>
              <a:off x="342900" y="465138"/>
              <a:ext cx="4114800" cy="55832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342900" y="6061075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sz="1800" dirty="0" err="1" smtClean="0"/>
                <a:t>Ва</a:t>
              </a:r>
              <a:r>
                <a:rPr lang="ru-RU" sz="1800" dirty="0" smtClean="0"/>
                <a:t> 690856</a:t>
              </a:r>
              <a:endParaRPr lang="ru-RU" sz="1800" dirty="0"/>
            </a:p>
          </p:txBody>
        </p:sp>
      </p:grpSp>
      <p:grpSp>
        <p:nvGrpSpPr>
          <p:cNvPr id="7" name="Группа 6"/>
          <p:cNvGrpSpPr>
            <a:grpSpLocks noGrp="1" noUngrp="1" noChangeAspect="1"/>
          </p:cNvGrpSpPr>
          <p:nvPr/>
        </p:nvGrpSpPr>
        <p:grpSpPr>
          <a:xfrm>
            <a:off x="4714875" y="457200"/>
            <a:ext cx="4056063" cy="5956300"/>
            <a:chOff x="4714875" y="457200"/>
            <a:chExt cx="4056063" cy="5956300"/>
          </a:xfrm>
        </p:grpSpPr>
        <p:pic>
          <p:nvPicPr>
            <p:cNvPr id="5" name="Рисунок 4" descr="Scan-160112-0023.jpg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/>
            </a:blip>
            <a:stretch>
              <a:fillRect/>
            </a:stretch>
          </p:blipFill>
          <p:spPr>
            <a:xfrm>
              <a:off x="4714875" y="457200"/>
              <a:ext cx="4056063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4714875" y="6070600"/>
              <a:ext cx="405606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sz="1800" dirty="0" err="1" smtClean="0"/>
                <a:t>Ва</a:t>
              </a:r>
              <a:r>
                <a:rPr lang="ru-RU" sz="1800" dirty="0" smtClean="0"/>
                <a:t> 754806</a:t>
              </a:r>
              <a:endParaRPr lang="ru-RU" sz="1800" dirty="0"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 noGrp="1" noUngrp="1" noChangeAspect="1"/>
          </p:cNvGrpSpPr>
          <p:nvPr/>
        </p:nvGrpSpPr>
        <p:grpSpPr>
          <a:xfrm>
            <a:off x="450850" y="457200"/>
            <a:ext cx="3898900" cy="5956300"/>
            <a:chOff x="450850" y="457200"/>
            <a:chExt cx="3898900" cy="5956300"/>
          </a:xfrm>
        </p:grpSpPr>
        <p:pic>
          <p:nvPicPr>
            <p:cNvPr id="2" name="Рисунок 1" descr="Scan-160112-0024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tretch>
              <a:fillRect/>
            </a:stretch>
          </p:blipFill>
          <p:spPr>
            <a:xfrm>
              <a:off x="450850" y="457200"/>
              <a:ext cx="3898900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450850" y="6070600"/>
              <a:ext cx="38989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sz="1800" dirty="0" err="1" smtClean="0"/>
                <a:t>Ва</a:t>
              </a:r>
              <a:r>
                <a:rPr lang="ru-RU" sz="1800" dirty="0" smtClean="0"/>
                <a:t> 622764</a:t>
              </a:r>
              <a:endParaRPr lang="ru-RU" sz="1800" dirty="0"/>
            </a:p>
          </p:txBody>
        </p:sp>
      </p:grpSp>
      <p:grpSp>
        <p:nvGrpSpPr>
          <p:cNvPr id="7" name="Группа 6"/>
          <p:cNvGrpSpPr>
            <a:grpSpLocks noGrp="1" noUngrp="1" noChangeAspect="1"/>
          </p:cNvGrpSpPr>
          <p:nvPr/>
        </p:nvGrpSpPr>
        <p:grpSpPr>
          <a:xfrm>
            <a:off x="4686300" y="457200"/>
            <a:ext cx="4114800" cy="5956300"/>
            <a:chOff x="4686300" y="457200"/>
            <a:chExt cx="4114800" cy="5956300"/>
          </a:xfrm>
        </p:grpSpPr>
        <p:pic>
          <p:nvPicPr>
            <p:cNvPr id="5" name="Рисунок 4" descr="Scan-160112-0025.jpg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/>
            </a:blip>
            <a:stretch>
              <a:fillRect/>
            </a:stretch>
          </p:blipFill>
          <p:spPr>
            <a:xfrm>
              <a:off x="4686300" y="457200"/>
              <a:ext cx="4114800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4686300" y="6070600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sz="1800" dirty="0" err="1" smtClean="0"/>
                <a:t>Ва</a:t>
              </a:r>
              <a:r>
                <a:rPr lang="ru-RU" sz="1800" dirty="0" smtClean="0"/>
                <a:t> 677607</a:t>
              </a:r>
              <a:endParaRPr lang="ru-RU" sz="1800" dirty="0"/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 noGrp="1" noUngrp="1" noChangeAspect="1"/>
          </p:cNvGrpSpPr>
          <p:nvPr/>
        </p:nvGrpSpPr>
        <p:grpSpPr>
          <a:xfrm>
            <a:off x="523875" y="457200"/>
            <a:ext cx="3752850" cy="5956300"/>
            <a:chOff x="523875" y="457200"/>
            <a:chExt cx="3752850" cy="5956300"/>
          </a:xfrm>
        </p:grpSpPr>
        <p:pic>
          <p:nvPicPr>
            <p:cNvPr id="2" name="Рисунок 1" descr="Scan-160112-0026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tretch>
              <a:fillRect/>
            </a:stretch>
          </p:blipFill>
          <p:spPr>
            <a:xfrm>
              <a:off x="523875" y="457200"/>
              <a:ext cx="3752850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523875" y="6070600"/>
              <a:ext cx="375285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sz="1800" dirty="0" err="1" smtClean="0"/>
                <a:t>Ва</a:t>
              </a:r>
              <a:r>
                <a:rPr lang="ru-RU" sz="1800" dirty="0" smtClean="0"/>
                <a:t> 764204</a:t>
              </a:r>
              <a:endParaRPr lang="ru-RU" sz="1800" dirty="0"/>
            </a:p>
          </p:txBody>
        </p:sp>
      </p:grpSp>
      <p:grpSp>
        <p:nvGrpSpPr>
          <p:cNvPr id="7" name="Группа 6"/>
          <p:cNvGrpSpPr>
            <a:grpSpLocks noGrp="1" noUngrp="1" noChangeAspect="1"/>
          </p:cNvGrpSpPr>
          <p:nvPr/>
        </p:nvGrpSpPr>
        <p:grpSpPr>
          <a:xfrm>
            <a:off x="4821238" y="457200"/>
            <a:ext cx="3844925" cy="5956300"/>
            <a:chOff x="4821238" y="457200"/>
            <a:chExt cx="3844925" cy="5956300"/>
          </a:xfrm>
        </p:grpSpPr>
        <p:pic>
          <p:nvPicPr>
            <p:cNvPr id="5" name="Рисунок 4" descr="Scan-160112-0027.jpg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/>
            </a:blip>
            <a:stretch>
              <a:fillRect/>
            </a:stretch>
          </p:blipFill>
          <p:spPr>
            <a:xfrm>
              <a:off x="4821238" y="457200"/>
              <a:ext cx="3844925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4821238" y="6070600"/>
              <a:ext cx="384492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sz="1800" dirty="0" err="1" smtClean="0"/>
                <a:t>Ва</a:t>
              </a:r>
              <a:r>
                <a:rPr lang="ru-RU" sz="1800" dirty="0" smtClean="0"/>
                <a:t> 632637</a:t>
              </a:r>
              <a:endParaRPr lang="ru-RU" sz="1800" dirty="0"/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 noGrp="1" noUngrp="1" noChangeAspect="1"/>
          </p:cNvGrpSpPr>
          <p:nvPr/>
        </p:nvGrpSpPr>
        <p:grpSpPr>
          <a:xfrm>
            <a:off x="355600" y="457200"/>
            <a:ext cx="4089400" cy="5956300"/>
            <a:chOff x="355600" y="457200"/>
            <a:chExt cx="4089400" cy="5956300"/>
          </a:xfrm>
        </p:grpSpPr>
        <p:pic>
          <p:nvPicPr>
            <p:cNvPr id="2" name="Рисунок 1" descr="Scan-160112-0028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tretch>
              <a:fillRect/>
            </a:stretch>
          </p:blipFill>
          <p:spPr>
            <a:xfrm>
              <a:off x="355600" y="457200"/>
              <a:ext cx="4089400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355600" y="6070600"/>
              <a:ext cx="4089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sz="1800" dirty="0" err="1" smtClean="0"/>
                <a:t>Ва</a:t>
              </a:r>
              <a:r>
                <a:rPr lang="ru-RU" sz="1800" dirty="0" smtClean="0"/>
                <a:t> 662047</a:t>
              </a:r>
              <a:endParaRPr lang="ru-RU" sz="1800" dirty="0"/>
            </a:p>
          </p:txBody>
        </p:sp>
      </p:grpSp>
      <p:grpSp>
        <p:nvGrpSpPr>
          <p:cNvPr id="7" name="Группа 6"/>
          <p:cNvGrpSpPr>
            <a:grpSpLocks noGrp="1" noUngrp="1" noChangeAspect="1"/>
          </p:cNvGrpSpPr>
          <p:nvPr/>
        </p:nvGrpSpPr>
        <p:grpSpPr>
          <a:xfrm>
            <a:off x="4686300" y="457200"/>
            <a:ext cx="4114800" cy="5956300"/>
            <a:chOff x="4686300" y="457200"/>
            <a:chExt cx="4114800" cy="5956300"/>
          </a:xfrm>
        </p:grpSpPr>
        <p:pic>
          <p:nvPicPr>
            <p:cNvPr id="5" name="Рисунок 4" descr="Scan-160112-0029.jpg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/>
            </a:blip>
            <a:stretch>
              <a:fillRect/>
            </a:stretch>
          </p:blipFill>
          <p:spPr>
            <a:xfrm>
              <a:off x="4686300" y="457200"/>
              <a:ext cx="4114800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4686300" y="6070600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sz="1800" dirty="0" err="1" smtClean="0"/>
                <a:t>Ва</a:t>
              </a:r>
              <a:r>
                <a:rPr lang="ru-RU" sz="1800" dirty="0" smtClean="0"/>
                <a:t> 685052</a:t>
              </a:r>
              <a:endParaRPr lang="ru-RU" sz="1800" dirty="0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>
            <a:grpSpLocks noGrp="1" noUngrp="1" noChangeAspect="1"/>
          </p:cNvGrpSpPr>
          <p:nvPr/>
        </p:nvGrpSpPr>
        <p:grpSpPr>
          <a:xfrm>
            <a:off x="4713288" y="457200"/>
            <a:ext cx="4060825" cy="5956300"/>
            <a:chOff x="4713288" y="457200"/>
            <a:chExt cx="4060825" cy="5956300"/>
          </a:xfrm>
        </p:grpSpPr>
        <p:pic>
          <p:nvPicPr>
            <p:cNvPr id="5" name="Рисунок 4" descr="Scan-151210-0015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tretch>
              <a:fillRect/>
            </a:stretch>
          </p:blipFill>
          <p:spPr>
            <a:xfrm>
              <a:off x="4713288" y="457200"/>
              <a:ext cx="4060825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4713288" y="6070600"/>
              <a:ext cx="406082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dirty="0" smtClean="0">
                  <a:solidFill>
                    <a:schemeClr val="bg1"/>
                  </a:solidFill>
                </a:rPr>
                <a:t>В 351400/4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Группа 13"/>
          <p:cNvGrpSpPr>
            <a:grpSpLocks noGrp="1" noUngrp="1" noChangeAspect="1"/>
          </p:cNvGrpSpPr>
          <p:nvPr/>
        </p:nvGrpSpPr>
        <p:grpSpPr>
          <a:xfrm>
            <a:off x="395536" y="476672"/>
            <a:ext cx="4102100" cy="5956300"/>
            <a:chOff x="4692650" y="457200"/>
            <a:chExt cx="4102100" cy="5956300"/>
          </a:xfrm>
        </p:grpSpPr>
        <p:pic>
          <p:nvPicPr>
            <p:cNvPr id="15" name="Рисунок 14" descr="Scan-151210-0013.jpg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/>
            </a:blip>
            <a:stretch>
              <a:fillRect/>
            </a:stretch>
          </p:blipFill>
          <p:spPr>
            <a:xfrm>
              <a:off x="4692650" y="457200"/>
              <a:ext cx="4102100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Прямоугольник 15"/>
            <p:cNvSpPr/>
            <p:nvPr/>
          </p:nvSpPr>
          <p:spPr>
            <a:xfrm>
              <a:off x="4692650" y="6070600"/>
              <a:ext cx="41021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sz="1800" dirty="0" smtClean="0">
                  <a:solidFill>
                    <a:schemeClr val="bg1"/>
                  </a:solidFill>
                </a:rPr>
                <a:t>В 351400/3</a:t>
              </a:r>
              <a:endParaRPr lang="ru-RU" sz="18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 noGrp="1" noUngrp="1" noChangeAspect="1"/>
          </p:cNvGrpSpPr>
          <p:nvPr/>
        </p:nvGrpSpPr>
        <p:grpSpPr>
          <a:xfrm>
            <a:off x="373063" y="457200"/>
            <a:ext cx="4052887" cy="5956300"/>
            <a:chOff x="373063" y="457200"/>
            <a:chExt cx="4052887" cy="5956300"/>
          </a:xfrm>
        </p:grpSpPr>
        <p:pic>
          <p:nvPicPr>
            <p:cNvPr id="2" name="Рисунок 1" descr="Scan-160112-0030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tretch>
              <a:fillRect/>
            </a:stretch>
          </p:blipFill>
          <p:spPr>
            <a:xfrm>
              <a:off x="373063" y="457200"/>
              <a:ext cx="4052887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373063" y="6070600"/>
              <a:ext cx="405288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sz="1800" dirty="0" err="1" smtClean="0"/>
                <a:t>Вс</a:t>
              </a:r>
              <a:r>
                <a:rPr lang="ru-RU" sz="1800" dirty="0" smtClean="0"/>
                <a:t>  51418</a:t>
              </a:r>
              <a:endParaRPr lang="ru-RU" sz="1800" dirty="0"/>
            </a:p>
          </p:txBody>
        </p:sp>
      </p:grpSp>
      <p:grpSp>
        <p:nvGrpSpPr>
          <p:cNvPr id="7" name="Группа 6"/>
          <p:cNvGrpSpPr>
            <a:grpSpLocks noGrp="1" noUngrp="1" noChangeAspect="1"/>
          </p:cNvGrpSpPr>
          <p:nvPr/>
        </p:nvGrpSpPr>
        <p:grpSpPr>
          <a:xfrm>
            <a:off x="4714875" y="457200"/>
            <a:ext cx="4056063" cy="5956300"/>
            <a:chOff x="4714875" y="457200"/>
            <a:chExt cx="4056063" cy="5956300"/>
          </a:xfrm>
        </p:grpSpPr>
        <p:pic>
          <p:nvPicPr>
            <p:cNvPr id="5" name="Рисунок 4" descr="Scan-160112-0031.jpg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/>
            </a:blip>
            <a:stretch>
              <a:fillRect/>
            </a:stretch>
          </p:blipFill>
          <p:spPr>
            <a:xfrm>
              <a:off x="4714875" y="457200"/>
              <a:ext cx="4056063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4714875" y="6070600"/>
              <a:ext cx="405606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sz="1800" dirty="0" err="1" smtClean="0"/>
                <a:t>Ва</a:t>
              </a:r>
              <a:r>
                <a:rPr lang="ru-RU" sz="1800" dirty="0" smtClean="0"/>
                <a:t> 780364</a:t>
              </a:r>
              <a:endParaRPr lang="ru-RU" sz="1800" dirty="0"/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 noGrp="1" noUngrp="1" noChangeAspect="1"/>
          </p:cNvGrpSpPr>
          <p:nvPr/>
        </p:nvGrpSpPr>
        <p:grpSpPr>
          <a:xfrm>
            <a:off x="342900" y="474663"/>
            <a:ext cx="4114800" cy="5919787"/>
            <a:chOff x="342900" y="474663"/>
            <a:chExt cx="4114800" cy="5919787"/>
          </a:xfrm>
        </p:grpSpPr>
        <p:pic>
          <p:nvPicPr>
            <p:cNvPr id="2" name="Рисунок 1" descr="Scan-160112-0032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tretch>
              <a:fillRect/>
            </a:stretch>
          </p:blipFill>
          <p:spPr>
            <a:xfrm>
              <a:off x="342900" y="474663"/>
              <a:ext cx="4114800" cy="55641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342900" y="6051550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sz="1800" dirty="0" err="1" smtClean="0"/>
                <a:t>Ва</a:t>
              </a:r>
              <a:r>
                <a:rPr lang="ru-RU" sz="1800" dirty="0" smtClean="0"/>
                <a:t> 759784</a:t>
              </a:r>
              <a:endParaRPr lang="ru-RU" sz="1800" dirty="0"/>
            </a:p>
          </p:txBody>
        </p:sp>
      </p:grpSp>
      <p:grpSp>
        <p:nvGrpSpPr>
          <p:cNvPr id="7" name="Группа 6"/>
          <p:cNvGrpSpPr>
            <a:grpSpLocks noGrp="1" noUngrp="1" noChangeAspect="1"/>
          </p:cNvGrpSpPr>
          <p:nvPr/>
        </p:nvGrpSpPr>
        <p:grpSpPr>
          <a:xfrm>
            <a:off x="4937125" y="457200"/>
            <a:ext cx="3611563" cy="5956300"/>
            <a:chOff x="4937125" y="457200"/>
            <a:chExt cx="3611563" cy="5956300"/>
          </a:xfrm>
        </p:grpSpPr>
        <p:pic>
          <p:nvPicPr>
            <p:cNvPr id="5" name="Рисунок 4" descr="Scan-160112-0033.jpg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/>
            </a:blip>
            <a:stretch>
              <a:fillRect/>
            </a:stretch>
          </p:blipFill>
          <p:spPr>
            <a:xfrm>
              <a:off x="4937125" y="457200"/>
              <a:ext cx="3611563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4937125" y="6070600"/>
              <a:ext cx="361156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sz="1800" dirty="0" err="1" smtClean="0"/>
                <a:t>Ва</a:t>
              </a:r>
              <a:r>
                <a:rPr lang="ru-RU" sz="1800" dirty="0" smtClean="0"/>
                <a:t> 576253</a:t>
              </a:r>
              <a:endParaRPr lang="ru-RU" sz="1800" dirty="0"/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 noGrp="1" noUngrp="1" noChangeAspect="1"/>
          </p:cNvGrpSpPr>
          <p:nvPr/>
        </p:nvGrpSpPr>
        <p:grpSpPr>
          <a:xfrm>
            <a:off x="446088" y="457200"/>
            <a:ext cx="3908425" cy="5956300"/>
            <a:chOff x="446088" y="457200"/>
            <a:chExt cx="3908425" cy="5956300"/>
          </a:xfrm>
        </p:grpSpPr>
        <p:pic>
          <p:nvPicPr>
            <p:cNvPr id="2" name="Рисунок 1" descr="Scan-160112-0034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tretch>
              <a:fillRect/>
            </a:stretch>
          </p:blipFill>
          <p:spPr>
            <a:xfrm>
              <a:off x="446088" y="457200"/>
              <a:ext cx="3908425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446088" y="6070600"/>
              <a:ext cx="390842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sz="1800" dirty="0" err="1" smtClean="0"/>
                <a:t>Ва</a:t>
              </a:r>
              <a:r>
                <a:rPr lang="ru-RU" sz="1800" dirty="0" smtClean="0"/>
                <a:t> 657513</a:t>
              </a:r>
              <a:endParaRPr lang="ru-RU" sz="1800" dirty="0"/>
            </a:p>
          </p:txBody>
        </p:sp>
      </p:grpSp>
      <p:grpSp>
        <p:nvGrpSpPr>
          <p:cNvPr id="7" name="Группа 6"/>
          <p:cNvGrpSpPr>
            <a:grpSpLocks noGrp="1" noUngrp="1" noChangeAspect="1"/>
          </p:cNvGrpSpPr>
          <p:nvPr/>
        </p:nvGrpSpPr>
        <p:grpSpPr>
          <a:xfrm>
            <a:off x="4784725" y="457200"/>
            <a:ext cx="3916363" cy="5956300"/>
            <a:chOff x="4784725" y="457200"/>
            <a:chExt cx="3916363" cy="5956300"/>
          </a:xfrm>
        </p:grpSpPr>
        <p:pic>
          <p:nvPicPr>
            <p:cNvPr id="5" name="Рисунок 4" descr="Scan-160112-0035.jpg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/>
            </a:blip>
            <a:stretch>
              <a:fillRect/>
            </a:stretch>
          </p:blipFill>
          <p:spPr>
            <a:xfrm>
              <a:off x="4784725" y="457200"/>
              <a:ext cx="3916363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4784725" y="6070600"/>
              <a:ext cx="391636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sz="1800" dirty="0" err="1" smtClean="0"/>
                <a:t>Ва</a:t>
              </a:r>
              <a:r>
                <a:rPr lang="ru-RU" sz="1800" dirty="0" smtClean="0"/>
                <a:t> 696452</a:t>
              </a:r>
              <a:endParaRPr lang="ru-RU" sz="1800" dirty="0"/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 noGrp="1" noUngrp="1" noChangeAspect="1"/>
          </p:cNvGrpSpPr>
          <p:nvPr/>
        </p:nvGrpSpPr>
        <p:grpSpPr>
          <a:xfrm>
            <a:off x="400050" y="457200"/>
            <a:ext cx="4000500" cy="5956300"/>
            <a:chOff x="400050" y="457200"/>
            <a:chExt cx="4000500" cy="5956300"/>
          </a:xfrm>
        </p:grpSpPr>
        <p:pic>
          <p:nvPicPr>
            <p:cNvPr id="2" name="Рисунок 1" descr="Scan-160112-0036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tretch>
              <a:fillRect/>
            </a:stretch>
          </p:blipFill>
          <p:spPr>
            <a:xfrm>
              <a:off x="400050" y="457200"/>
              <a:ext cx="4000500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400050" y="6070600"/>
              <a:ext cx="40005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sz="1800" dirty="0" err="1" smtClean="0"/>
                <a:t>Вс</a:t>
              </a:r>
              <a:r>
                <a:rPr lang="ru-RU" sz="1800" dirty="0" smtClean="0"/>
                <a:t> 37574</a:t>
              </a:r>
              <a:endParaRPr lang="ru-RU" sz="1800" dirty="0"/>
            </a:p>
          </p:txBody>
        </p:sp>
      </p:grpSp>
      <p:grpSp>
        <p:nvGrpSpPr>
          <p:cNvPr id="7" name="Группа 6"/>
          <p:cNvGrpSpPr>
            <a:grpSpLocks noGrp="1" noUngrp="1" noChangeAspect="1"/>
          </p:cNvGrpSpPr>
          <p:nvPr/>
        </p:nvGrpSpPr>
        <p:grpSpPr>
          <a:xfrm>
            <a:off x="4686300" y="479425"/>
            <a:ext cx="4114800" cy="5911850"/>
            <a:chOff x="4686300" y="479425"/>
            <a:chExt cx="4114800" cy="5911850"/>
          </a:xfrm>
        </p:grpSpPr>
        <p:pic>
          <p:nvPicPr>
            <p:cNvPr id="5" name="Рисунок 4" descr="Scan-160112-0037.jpg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/>
            </a:blip>
            <a:stretch>
              <a:fillRect/>
            </a:stretch>
          </p:blipFill>
          <p:spPr>
            <a:xfrm>
              <a:off x="4686300" y="479425"/>
              <a:ext cx="4114800" cy="5556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4686300" y="6048375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sz="1800" dirty="0" err="1" smtClean="0"/>
                <a:t>Ва</a:t>
              </a:r>
              <a:r>
                <a:rPr lang="ru-RU" sz="1800" dirty="0" smtClean="0"/>
                <a:t> 783903</a:t>
              </a:r>
              <a:endParaRPr lang="ru-RU" sz="1800" dirty="0"/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 noGrp="1" noUngrp="1" noChangeAspect="1"/>
          </p:cNvGrpSpPr>
          <p:nvPr/>
        </p:nvGrpSpPr>
        <p:grpSpPr>
          <a:xfrm>
            <a:off x="366713" y="457200"/>
            <a:ext cx="4067175" cy="5956300"/>
            <a:chOff x="366713" y="457200"/>
            <a:chExt cx="4067175" cy="5956300"/>
          </a:xfrm>
        </p:grpSpPr>
        <p:pic>
          <p:nvPicPr>
            <p:cNvPr id="2" name="Рисунок 1" descr="Scan-160112-0039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tretch>
              <a:fillRect/>
            </a:stretch>
          </p:blipFill>
          <p:spPr>
            <a:xfrm>
              <a:off x="366713" y="457200"/>
              <a:ext cx="4067175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366713" y="6070600"/>
              <a:ext cx="40671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sz="1800" dirty="0" err="1" smtClean="0"/>
                <a:t>Ва</a:t>
              </a:r>
              <a:r>
                <a:rPr lang="ru-RU" sz="1800" dirty="0" smtClean="0"/>
                <a:t> 691384</a:t>
              </a:r>
              <a:endParaRPr lang="ru-RU" sz="1800" dirty="0"/>
            </a:p>
          </p:txBody>
        </p:sp>
      </p:grpSp>
      <p:grpSp>
        <p:nvGrpSpPr>
          <p:cNvPr id="7" name="Группа 6"/>
          <p:cNvGrpSpPr>
            <a:grpSpLocks noGrp="1" noUngrp="1" noChangeAspect="1"/>
          </p:cNvGrpSpPr>
          <p:nvPr/>
        </p:nvGrpSpPr>
        <p:grpSpPr>
          <a:xfrm>
            <a:off x="4733925" y="457200"/>
            <a:ext cx="4017963" cy="5956300"/>
            <a:chOff x="4733925" y="457200"/>
            <a:chExt cx="4017963" cy="5956300"/>
          </a:xfrm>
        </p:grpSpPr>
        <p:pic>
          <p:nvPicPr>
            <p:cNvPr id="5" name="Рисунок 4" descr="Scan-160112-0040.jpg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/>
            </a:blip>
            <a:stretch>
              <a:fillRect/>
            </a:stretch>
          </p:blipFill>
          <p:spPr>
            <a:xfrm>
              <a:off x="4733925" y="457200"/>
              <a:ext cx="4017963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4733925" y="6070600"/>
              <a:ext cx="401796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sz="1800" dirty="0" err="1" smtClean="0"/>
                <a:t>Ва</a:t>
              </a:r>
              <a:r>
                <a:rPr lang="ru-RU" sz="1800" dirty="0" smtClean="0"/>
                <a:t> 778605</a:t>
              </a:r>
              <a:endParaRPr lang="ru-RU" sz="1800" dirty="0"/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 noGrp="1" noUngrp="1" noChangeAspect="1"/>
          </p:cNvGrpSpPr>
          <p:nvPr/>
        </p:nvGrpSpPr>
        <p:grpSpPr>
          <a:xfrm>
            <a:off x="381000" y="457200"/>
            <a:ext cx="4038600" cy="5956300"/>
            <a:chOff x="381000" y="457200"/>
            <a:chExt cx="4038600" cy="5956300"/>
          </a:xfrm>
        </p:grpSpPr>
        <p:pic>
          <p:nvPicPr>
            <p:cNvPr id="2" name="Рисунок 1" descr="Scan-160112-0048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tretch>
              <a:fillRect/>
            </a:stretch>
          </p:blipFill>
          <p:spPr>
            <a:xfrm>
              <a:off x="381000" y="457200"/>
              <a:ext cx="4038600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381000" y="6070600"/>
              <a:ext cx="40386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sz="1800" dirty="0" err="1" smtClean="0"/>
                <a:t>Ва</a:t>
              </a:r>
              <a:r>
                <a:rPr lang="ru-RU" sz="1800" dirty="0" smtClean="0"/>
                <a:t> 748979</a:t>
              </a:r>
              <a:endParaRPr lang="ru-RU" sz="1800" dirty="0"/>
            </a:p>
          </p:txBody>
        </p:sp>
      </p:grpSp>
      <p:grpSp>
        <p:nvGrpSpPr>
          <p:cNvPr id="7" name="Группа 6"/>
          <p:cNvGrpSpPr>
            <a:grpSpLocks noGrp="1" noUngrp="1" noChangeAspect="1"/>
          </p:cNvGrpSpPr>
          <p:nvPr/>
        </p:nvGrpSpPr>
        <p:grpSpPr>
          <a:xfrm>
            <a:off x="4832350" y="457200"/>
            <a:ext cx="3821113" cy="5956300"/>
            <a:chOff x="4832350" y="457200"/>
            <a:chExt cx="3821113" cy="5956300"/>
          </a:xfrm>
        </p:grpSpPr>
        <p:pic>
          <p:nvPicPr>
            <p:cNvPr id="5" name="Рисунок 4" descr="Scan-160112-0068.jpg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/>
            </a:blip>
            <a:stretch>
              <a:fillRect/>
            </a:stretch>
          </p:blipFill>
          <p:spPr>
            <a:xfrm>
              <a:off x="4832350" y="457200"/>
              <a:ext cx="3821113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4832350" y="6070600"/>
              <a:ext cx="382111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sz="1800" dirty="0" err="1" smtClean="0"/>
                <a:t>Вс</a:t>
              </a:r>
              <a:r>
                <a:rPr lang="ru-RU" sz="1800" dirty="0" smtClean="0"/>
                <a:t> 58792</a:t>
              </a:r>
              <a:endParaRPr lang="ru-RU" sz="1800" dirty="0"/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 noGrp="1" noUngrp="1" noChangeAspect="1"/>
          </p:cNvGrpSpPr>
          <p:nvPr/>
        </p:nvGrpSpPr>
        <p:grpSpPr>
          <a:xfrm>
            <a:off x="350838" y="457200"/>
            <a:ext cx="4097337" cy="5956300"/>
            <a:chOff x="350838" y="457200"/>
            <a:chExt cx="4097337" cy="5956300"/>
          </a:xfrm>
        </p:grpSpPr>
        <p:pic>
          <p:nvPicPr>
            <p:cNvPr id="2" name="Рисунок 1" descr="Scan-160112-0069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tretch>
              <a:fillRect/>
            </a:stretch>
          </p:blipFill>
          <p:spPr>
            <a:xfrm>
              <a:off x="350838" y="457200"/>
              <a:ext cx="4097337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350838" y="6070600"/>
              <a:ext cx="409733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dirty="0" err="1" smtClean="0"/>
                <a:t>Ва</a:t>
              </a:r>
              <a:r>
                <a:rPr lang="ru-RU" dirty="0" smtClean="0"/>
                <a:t> 789576</a:t>
              </a:r>
              <a:endParaRPr lang="ru-RU" sz="1800" dirty="0"/>
            </a:p>
          </p:txBody>
        </p:sp>
      </p:grpSp>
      <p:grpSp>
        <p:nvGrpSpPr>
          <p:cNvPr id="7" name="Группа 6"/>
          <p:cNvGrpSpPr>
            <a:grpSpLocks noGrp="1" noUngrp="1" noChangeAspect="1"/>
          </p:cNvGrpSpPr>
          <p:nvPr/>
        </p:nvGrpSpPr>
        <p:grpSpPr>
          <a:xfrm>
            <a:off x="4800600" y="457200"/>
            <a:ext cx="3884613" cy="5956300"/>
            <a:chOff x="4800600" y="457200"/>
            <a:chExt cx="3884613" cy="5956300"/>
          </a:xfrm>
        </p:grpSpPr>
        <p:pic>
          <p:nvPicPr>
            <p:cNvPr id="5" name="Рисунок 4" descr="Scan-160112-0070.jpg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/>
            </a:blip>
            <a:stretch>
              <a:fillRect/>
            </a:stretch>
          </p:blipFill>
          <p:spPr>
            <a:xfrm>
              <a:off x="4800600" y="457200"/>
              <a:ext cx="3884613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4800600" y="6070600"/>
              <a:ext cx="388461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sz="1800" dirty="0" err="1" smtClean="0"/>
                <a:t>Ва</a:t>
              </a:r>
              <a:r>
                <a:rPr lang="ru-RU" sz="1800" dirty="0" smtClean="0"/>
                <a:t> 786375</a:t>
              </a:r>
              <a:endParaRPr lang="ru-RU" sz="1800" dirty="0"/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 noGrp="1" noUngrp="1" noChangeAspect="1"/>
          </p:cNvGrpSpPr>
          <p:nvPr/>
        </p:nvGrpSpPr>
        <p:grpSpPr>
          <a:xfrm>
            <a:off x="538163" y="457200"/>
            <a:ext cx="3722687" cy="5956300"/>
            <a:chOff x="538163" y="457200"/>
            <a:chExt cx="3722687" cy="5956300"/>
          </a:xfrm>
        </p:grpSpPr>
        <p:pic>
          <p:nvPicPr>
            <p:cNvPr id="2" name="Рисунок 1" descr="Scan-160112-0071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tretch>
              <a:fillRect/>
            </a:stretch>
          </p:blipFill>
          <p:spPr>
            <a:xfrm>
              <a:off x="538163" y="457200"/>
              <a:ext cx="3722687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538163" y="6070600"/>
              <a:ext cx="372268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sz="1800" dirty="0" err="1" smtClean="0"/>
                <a:t>Ва</a:t>
              </a:r>
              <a:r>
                <a:rPr lang="ru-RU" sz="1800" dirty="0" smtClean="0"/>
                <a:t> 665934</a:t>
              </a:r>
              <a:endParaRPr lang="ru-RU" sz="1800" dirty="0"/>
            </a:p>
          </p:txBody>
        </p:sp>
      </p:grpSp>
      <p:grpSp>
        <p:nvGrpSpPr>
          <p:cNvPr id="7" name="Группа 6"/>
          <p:cNvGrpSpPr>
            <a:grpSpLocks noGrp="1" noUngrp="1" noChangeAspect="1"/>
          </p:cNvGrpSpPr>
          <p:nvPr/>
        </p:nvGrpSpPr>
        <p:grpSpPr>
          <a:xfrm>
            <a:off x="4686300" y="469900"/>
            <a:ext cx="4114800" cy="5930900"/>
            <a:chOff x="4686300" y="469900"/>
            <a:chExt cx="4114800" cy="5930900"/>
          </a:xfrm>
        </p:grpSpPr>
        <p:pic>
          <p:nvPicPr>
            <p:cNvPr id="5" name="Рисунок 4" descr="Scan-160112-0091.jpg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/>
            </a:blip>
            <a:stretch>
              <a:fillRect/>
            </a:stretch>
          </p:blipFill>
          <p:spPr>
            <a:xfrm>
              <a:off x="4686300" y="469900"/>
              <a:ext cx="4114800" cy="5575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4686300" y="6057900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sz="1800" dirty="0" err="1" smtClean="0"/>
                <a:t>Ва</a:t>
              </a:r>
              <a:r>
                <a:rPr lang="ru-RU" dirty="0" smtClean="0"/>
                <a:t> 545587</a:t>
              </a:r>
              <a:endParaRPr lang="ru-RU" sz="1800" dirty="0"/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 noGrp="1" noUngrp="1" noChangeAspect="1"/>
          </p:cNvGrpSpPr>
          <p:nvPr/>
        </p:nvGrpSpPr>
        <p:grpSpPr>
          <a:xfrm>
            <a:off x="3000390" y="428604"/>
            <a:ext cx="3714750" cy="5956300"/>
            <a:chOff x="542925" y="457200"/>
            <a:chExt cx="3714750" cy="5956300"/>
          </a:xfrm>
        </p:grpSpPr>
        <p:pic>
          <p:nvPicPr>
            <p:cNvPr id="2" name="Рисунок 1" descr="Scan-160112-00712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tretch>
              <a:fillRect/>
            </a:stretch>
          </p:blipFill>
          <p:spPr>
            <a:xfrm>
              <a:off x="542925" y="457200"/>
              <a:ext cx="3714750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542925" y="6070600"/>
              <a:ext cx="371475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sz="1800" dirty="0" smtClean="0"/>
                <a:t>В </a:t>
              </a:r>
              <a:r>
                <a:rPr lang="ru-RU" sz="1800" dirty="0" smtClean="0"/>
                <a:t>351545/1</a:t>
              </a:r>
              <a:endParaRPr lang="ru-RU" sz="1800" dirty="0"/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2976" y="1285860"/>
            <a:ext cx="7072362" cy="4174129"/>
          </a:xfrm>
          <a:prstGeom prst="rect">
            <a:avLst/>
          </a:prstGeom>
          <a:solidFill>
            <a:srgbClr val="000000">
              <a:alpha val="64000"/>
            </a:srgbClr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wrap="square" lIns="360000" tIns="360000" rIns="360000" bIns="360000" rtlCol="0">
            <a:spAutoFit/>
          </a:bodyPr>
          <a:lstStyle/>
          <a:p>
            <a:pPr algn="ctr"/>
            <a:r>
              <a:rPr lang="ru-RU" sz="2800" dirty="0" err="1" smtClean="0">
                <a:latin typeface="Cambria" pitchFamily="18" charset="0"/>
              </a:rPr>
              <a:t>Зовнішньополітичні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зусилля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України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мають</a:t>
            </a:r>
            <a:r>
              <a:rPr lang="ru-RU" sz="2800" dirty="0" smtClean="0">
                <a:latin typeface="Cambria" pitchFamily="18" charset="0"/>
              </a:rPr>
              <a:t> бути </a:t>
            </a:r>
            <a:r>
              <a:rPr lang="ru-RU" sz="2800" dirty="0" err="1" smtClean="0">
                <a:latin typeface="Cambria" pitchFamily="18" charset="0"/>
              </a:rPr>
              <a:t>постійно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спрямовані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smtClean="0">
                <a:latin typeface="Cambria" pitchFamily="18" charset="0"/>
              </a:rPr>
              <a:t>на </a:t>
            </a:r>
            <a:r>
              <a:rPr lang="ru-RU" sz="2800" dirty="0" err="1" smtClean="0">
                <a:latin typeface="Cambria" pitchFamily="18" charset="0"/>
              </a:rPr>
              <a:t>розвиток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європейського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регіонального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співробітництва</a:t>
            </a:r>
            <a:r>
              <a:rPr lang="ru-RU" sz="2800" dirty="0" smtClean="0">
                <a:latin typeface="Cambria" pitchFamily="18" charset="0"/>
              </a:rPr>
              <a:t> </a:t>
            </a:r>
            <a:br>
              <a:rPr lang="ru-RU" sz="2800" dirty="0" smtClean="0">
                <a:latin typeface="Cambria" pitchFamily="18" charset="0"/>
              </a:rPr>
            </a:br>
            <a:r>
              <a:rPr lang="ru-RU" sz="2800" dirty="0" smtClean="0">
                <a:latin typeface="Cambria" pitchFamily="18" charset="0"/>
              </a:rPr>
              <a:t>у </a:t>
            </a:r>
            <a:r>
              <a:rPr lang="ru-RU" sz="2800" dirty="0" err="1" smtClean="0">
                <a:latin typeface="Cambria" pitchFamily="18" charset="0"/>
              </a:rPr>
              <a:t>всіх</a:t>
            </a:r>
            <a:r>
              <a:rPr lang="ru-RU" sz="2800" dirty="0" smtClean="0">
                <a:latin typeface="Cambria" pitchFamily="18" charset="0"/>
              </a:rPr>
              <a:t> сферах </a:t>
            </a:r>
            <a:r>
              <a:rPr lang="ru-RU" sz="2800" dirty="0" err="1" smtClean="0">
                <a:latin typeface="Cambria" pitchFamily="18" charset="0"/>
              </a:rPr>
              <a:t>з</a:t>
            </a:r>
            <a:r>
              <a:rPr lang="ru-RU" sz="2800" dirty="0" smtClean="0">
                <a:latin typeface="Cambria" pitchFamily="18" charset="0"/>
              </a:rPr>
              <a:t> метою </a:t>
            </a:r>
            <a:r>
              <a:rPr lang="ru-RU" sz="2800" dirty="0" err="1" smtClean="0">
                <a:latin typeface="Cambria" pitchFamily="18" charset="0"/>
              </a:rPr>
              <a:t>зміцнення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своєї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державної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незалежності</a:t>
            </a:r>
            <a:r>
              <a:rPr lang="ru-RU" sz="2800" dirty="0" smtClean="0">
                <a:latin typeface="Cambria" pitchFamily="18" charset="0"/>
              </a:rPr>
              <a:t> та </a:t>
            </a:r>
            <a:br>
              <a:rPr lang="ru-RU" sz="2800" dirty="0" smtClean="0">
                <a:latin typeface="Cambria" pitchFamily="18" charset="0"/>
              </a:rPr>
            </a:br>
            <a:r>
              <a:rPr lang="ru-RU" sz="2800" dirty="0" err="1" smtClean="0">
                <a:latin typeface="Cambria" pitchFamily="18" charset="0"/>
              </a:rPr>
              <a:t>ефективного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забезпечення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національних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інтересів</a:t>
            </a:r>
            <a:r>
              <a:rPr lang="ru-RU" sz="2800" dirty="0" smtClean="0">
                <a:latin typeface="Cambria" pitchFamily="18" charset="0"/>
              </a:rPr>
              <a:t>.</a:t>
            </a:r>
            <a:endParaRPr lang="ru-RU" sz="2800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 noGrp="1" noUngrp="1" noChangeAspect="1"/>
          </p:cNvGrpSpPr>
          <p:nvPr/>
        </p:nvGrpSpPr>
        <p:grpSpPr>
          <a:xfrm>
            <a:off x="439738" y="457200"/>
            <a:ext cx="3919537" cy="5956300"/>
            <a:chOff x="439738" y="457200"/>
            <a:chExt cx="3919537" cy="5956300"/>
          </a:xfrm>
        </p:grpSpPr>
        <p:pic>
          <p:nvPicPr>
            <p:cNvPr id="2" name="Рисунок 1" descr="Scan-151210-0016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tretch>
              <a:fillRect/>
            </a:stretch>
          </p:blipFill>
          <p:spPr>
            <a:xfrm>
              <a:off x="439738" y="457200"/>
              <a:ext cx="3919537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439738" y="6070600"/>
              <a:ext cx="391953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sz="1800" dirty="0" smtClean="0"/>
                <a:t>В 345111/1</a:t>
              </a:r>
              <a:endParaRPr lang="ru-RU" sz="1800" dirty="0"/>
            </a:p>
          </p:txBody>
        </p:sp>
      </p:grpSp>
      <p:grpSp>
        <p:nvGrpSpPr>
          <p:cNvPr id="7" name="Группа 6"/>
          <p:cNvGrpSpPr>
            <a:grpSpLocks noGrp="1" noUngrp="1" noChangeAspect="1"/>
          </p:cNvGrpSpPr>
          <p:nvPr/>
        </p:nvGrpSpPr>
        <p:grpSpPr>
          <a:xfrm>
            <a:off x="4746625" y="457200"/>
            <a:ext cx="3992563" cy="5956300"/>
            <a:chOff x="4746625" y="457200"/>
            <a:chExt cx="3992563" cy="5956300"/>
          </a:xfrm>
        </p:grpSpPr>
        <p:pic>
          <p:nvPicPr>
            <p:cNvPr id="5" name="Рисунок 4" descr="Scan-151210-0017.jpg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/>
            </a:blip>
            <a:stretch>
              <a:fillRect/>
            </a:stretch>
          </p:blipFill>
          <p:spPr>
            <a:xfrm>
              <a:off x="4746625" y="457200"/>
              <a:ext cx="3992563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4746625" y="6070600"/>
              <a:ext cx="399256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dirty="0" smtClean="0"/>
                <a:t>В 345111/2</a:t>
              </a:r>
              <a:endParaRPr lang="ru-RU" dirty="0"/>
            </a:p>
          </p:txBody>
        </p: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 noGrp="1" noUngrp="1" noChangeAspect="1"/>
          </p:cNvGrpSpPr>
          <p:nvPr/>
        </p:nvGrpSpPr>
        <p:grpSpPr>
          <a:xfrm>
            <a:off x="512763" y="457200"/>
            <a:ext cx="3773487" cy="5956300"/>
            <a:chOff x="512763" y="457200"/>
            <a:chExt cx="3773487" cy="5956300"/>
          </a:xfrm>
        </p:grpSpPr>
        <p:pic>
          <p:nvPicPr>
            <p:cNvPr id="2" name="Рисунок 1" descr="Scan-160112-0044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tretch>
              <a:fillRect/>
            </a:stretch>
          </p:blipFill>
          <p:spPr>
            <a:xfrm>
              <a:off x="512763" y="457200"/>
              <a:ext cx="3773487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512763" y="6070600"/>
              <a:ext cx="377348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sz="1800" dirty="0" err="1" smtClean="0"/>
                <a:t>Ва</a:t>
              </a:r>
              <a:r>
                <a:rPr lang="ru-RU" sz="1800" dirty="0" smtClean="0"/>
                <a:t> 780001</a:t>
              </a:r>
              <a:endParaRPr lang="ru-RU" sz="1800" dirty="0"/>
            </a:p>
          </p:txBody>
        </p:sp>
      </p:grpSp>
      <p:grpSp>
        <p:nvGrpSpPr>
          <p:cNvPr id="7" name="Группа 6"/>
          <p:cNvGrpSpPr>
            <a:grpSpLocks noGrp="1" noUngrp="1" noChangeAspect="1"/>
          </p:cNvGrpSpPr>
          <p:nvPr/>
        </p:nvGrpSpPr>
        <p:grpSpPr>
          <a:xfrm>
            <a:off x="4730750" y="457200"/>
            <a:ext cx="4025900" cy="5956300"/>
            <a:chOff x="4730750" y="457200"/>
            <a:chExt cx="4025900" cy="5956300"/>
          </a:xfrm>
        </p:grpSpPr>
        <p:pic>
          <p:nvPicPr>
            <p:cNvPr id="5" name="Рисунок 4" descr="Scan-160112-0045.jpg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/>
            </a:blip>
            <a:stretch>
              <a:fillRect/>
            </a:stretch>
          </p:blipFill>
          <p:spPr>
            <a:xfrm>
              <a:off x="4730750" y="457200"/>
              <a:ext cx="4025900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4730750" y="6070600"/>
              <a:ext cx="40259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sz="1800" dirty="0" err="1" smtClean="0"/>
                <a:t>Ва</a:t>
              </a:r>
              <a:r>
                <a:rPr lang="ru-RU" sz="1800" dirty="0" smtClean="0"/>
                <a:t> 688794</a:t>
              </a:r>
              <a:endParaRPr lang="ru-RU" sz="1800" dirty="0"/>
            </a:p>
          </p:txBody>
        </p:sp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 noGrp="1" noUngrp="1" noChangeAspect="1"/>
          </p:cNvGrpSpPr>
          <p:nvPr/>
        </p:nvGrpSpPr>
        <p:grpSpPr>
          <a:xfrm>
            <a:off x="342900" y="517525"/>
            <a:ext cx="4114800" cy="5834063"/>
            <a:chOff x="342900" y="517525"/>
            <a:chExt cx="4114800" cy="5834063"/>
          </a:xfrm>
        </p:grpSpPr>
        <p:pic>
          <p:nvPicPr>
            <p:cNvPr id="2" name="Рисунок 1" descr="Scan-160112-0046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tretch>
              <a:fillRect/>
            </a:stretch>
          </p:blipFill>
          <p:spPr>
            <a:xfrm>
              <a:off x="342900" y="517525"/>
              <a:ext cx="4114800" cy="54784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342900" y="6008688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sz="1800" dirty="0" err="1" smtClean="0"/>
                <a:t>Ва</a:t>
              </a:r>
              <a:r>
                <a:rPr lang="ru-RU" sz="1800" dirty="0" smtClean="0"/>
                <a:t> 750565</a:t>
              </a:r>
              <a:endParaRPr lang="ru-RU" sz="1800" dirty="0"/>
            </a:p>
          </p:txBody>
        </p:sp>
      </p:grpSp>
      <p:grpSp>
        <p:nvGrpSpPr>
          <p:cNvPr id="7" name="Группа 6"/>
          <p:cNvGrpSpPr>
            <a:grpSpLocks noGrp="1" noUngrp="1" noChangeAspect="1"/>
          </p:cNvGrpSpPr>
          <p:nvPr/>
        </p:nvGrpSpPr>
        <p:grpSpPr>
          <a:xfrm>
            <a:off x="4748213" y="457200"/>
            <a:ext cx="3989387" cy="5956300"/>
            <a:chOff x="4748213" y="457200"/>
            <a:chExt cx="3989387" cy="5956300"/>
          </a:xfrm>
        </p:grpSpPr>
        <p:pic>
          <p:nvPicPr>
            <p:cNvPr id="5" name="Рисунок 4" descr="Scan-160112-0049.jpg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/>
            </a:blip>
            <a:stretch>
              <a:fillRect/>
            </a:stretch>
          </p:blipFill>
          <p:spPr>
            <a:xfrm>
              <a:off x="4748213" y="457200"/>
              <a:ext cx="3989387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4748213" y="6070600"/>
              <a:ext cx="398938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sz="1800" dirty="0" err="1" smtClean="0"/>
                <a:t>Ва</a:t>
              </a:r>
              <a:r>
                <a:rPr lang="ru-RU" sz="1800" dirty="0" smtClean="0"/>
                <a:t> 762378</a:t>
              </a:r>
              <a:endParaRPr lang="ru-RU" sz="1800" dirty="0"/>
            </a:p>
          </p:txBody>
        </p:sp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 noGrp="1" noUngrp="1" noChangeAspect="1"/>
          </p:cNvGrpSpPr>
          <p:nvPr/>
        </p:nvGrpSpPr>
        <p:grpSpPr>
          <a:xfrm>
            <a:off x="396875" y="457200"/>
            <a:ext cx="4005263" cy="5956300"/>
            <a:chOff x="396875" y="457200"/>
            <a:chExt cx="4005263" cy="5956300"/>
          </a:xfrm>
        </p:grpSpPr>
        <p:pic>
          <p:nvPicPr>
            <p:cNvPr id="2" name="Рисунок 1" descr="Scan-160112-0051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tretch>
              <a:fillRect/>
            </a:stretch>
          </p:blipFill>
          <p:spPr>
            <a:xfrm>
              <a:off x="396875" y="457200"/>
              <a:ext cx="4005263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396875" y="6070600"/>
              <a:ext cx="400526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sz="1800" dirty="0" err="1" smtClean="0"/>
                <a:t>Ва</a:t>
              </a:r>
              <a:r>
                <a:rPr lang="ru-RU" sz="1800" dirty="0" smtClean="0"/>
                <a:t> 652878</a:t>
              </a:r>
              <a:endParaRPr lang="ru-RU" sz="1800" dirty="0"/>
            </a:p>
          </p:txBody>
        </p:sp>
      </p:grpSp>
      <p:grpSp>
        <p:nvGrpSpPr>
          <p:cNvPr id="7" name="Группа 6"/>
          <p:cNvGrpSpPr>
            <a:grpSpLocks noGrp="1" noUngrp="1" noChangeAspect="1"/>
          </p:cNvGrpSpPr>
          <p:nvPr/>
        </p:nvGrpSpPr>
        <p:grpSpPr>
          <a:xfrm>
            <a:off x="4706938" y="457200"/>
            <a:ext cx="4073525" cy="5956300"/>
            <a:chOff x="4706938" y="457200"/>
            <a:chExt cx="4073525" cy="5956300"/>
          </a:xfrm>
        </p:grpSpPr>
        <p:pic>
          <p:nvPicPr>
            <p:cNvPr id="5" name="Рисунок 4" descr="Scan-160112-0052.jpg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/>
            </a:blip>
            <a:stretch>
              <a:fillRect/>
            </a:stretch>
          </p:blipFill>
          <p:spPr>
            <a:xfrm>
              <a:off x="4706938" y="457200"/>
              <a:ext cx="4073525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4706938" y="6070600"/>
              <a:ext cx="407352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sz="1800" dirty="0" err="1" smtClean="0"/>
                <a:t>Ва</a:t>
              </a:r>
              <a:r>
                <a:rPr lang="ru-RU" sz="1800" dirty="0" smtClean="0"/>
                <a:t> 684229</a:t>
              </a:r>
              <a:endParaRPr lang="ru-RU" sz="1800" dirty="0"/>
            </a:p>
          </p:txBody>
        </p:sp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 noGrp="1" noUngrp="1" noChangeAspect="1"/>
          </p:cNvGrpSpPr>
          <p:nvPr/>
        </p:nvGrpSpPr>
        <p:grpSpPr>
          <a:xfrm>
            <a:off x="342900" y="500042"/>
            <a:ext cx="4114800" cy="6000792"/>
            <a:chOff x="342900" y="757238"/>
            <a:chExt cx="4114800" cy="5354637"/>
          </a:xfrm>
        </p:grpSpPr>
        <p:pic>
          <p:nvPicPr>
            <p:cNvPr id="2" name="Рисунок 1" descr="Scan-160112-0053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tretch>
              <a:fillRect/>
            </a:stretch>
          </p:blipFill>
          <p:spPr>
            <a:xfrm>
              <a:off x="342900" y="757238"/>
              <a:ext cx="4114800" cy="49990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342900" y="5768975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/>
            </a:bodyPr>
            <a:lstStyle/>
            <a:p>
              <a:pPr algn="ctr"/>
              <a:r>
                <a:rPr lang="ru-RU" sz="1800" dirty="0" err="1" smtClean="0"/>
                <a:t>Вс</a:t>
              </a:r>
              <a:r>
                <a:rPr lang="ru-RU" sz="1800" dirty="0" smtClean="0"/>
                <a:t> 54029</a:t>
              </a:r>
              <a:endParaRPr lang="ru-RU" sz="1800" dirty="0"/>
            </a:p>
          </p:txBody>
        </p:sp>
      </p:grpSp>
      <p:grpSp>
        <p:nvGrpSpPr>
          <p:cNvPr id="7" name="Группа 6"/>
          <p:cNvGrpSpPr>
            <a:grpSpLocks noGrp="1" noUngrp="1" noChangeAspect="1"/>
          </p:cNvGrpSpPr>
          <p:nvPr/>
        </p:nvGrpSpPr>
        <p:grpSpPr>
          <a:xfrm>
            <a:off x="4692650" y="457200"/>
            <a:ext cx="4102100" cy="5956300"/>
            <a:chOff x="4692650" y="457200"/>
            <a:chExt cx="4102100" cy="5956300"/>
          </a:xfrm>
        </p:grpSpPr>
        <p:pic>
          <p:nvPicPr>
            <p:cNvPr id="5" name="Рисунок 4" descr="Scan-160112-0054.jpg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/>
            </a:blip>
            <a:stretch>
              <a:fillRect/>
            </a:stretch>
          </p:blipFill>
          <p:spPr>
            <a:xfrm>
              <a:off x="4692650" y="457200"/>
              <a:ext cx="4102100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4692650" y="6070600"/>
              <a:ext cx="41021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sz="1800" dirty="0" err="1" smtClean="0"/>
                <a:t>Ва</a:t>
              </a:r>
              <a:r>
                <a:rPr lang="ru-RU" sz="1800" dirty="0" smtClean="0"/>
                <a:t> 779291</a:t>
              </a:r>
              <a:endParaRPr lang="ru-RU" sz="1800" dirty="0"/>
            </a:p>
          </p:txBody>
        </p:sp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 noGrp="1" noUngrp="1" noChangeAspect="1"/>
          </p:cNvGrpSpPr>
          <p:nvPr/>
        </p:nvGrpSpPr>
        <p:grpSpPr>
          <a:xfrm>
            <a:off x="473075" y="457200"/>
            <a:ext cx="3852863" cy="5956300"/>
            <a:chOff x="473075" y="457200"/>
            <a:chExt cx="3852863" cy="5956300"/>
          </a:xfrm>
        </p:grpSpPr>
        <p:pic>
          <p:nvPicPr>
            <p:cNvPr id="2" name="Рисунок 1" descr="Scan-160112-0055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tretch>
              <a:fillRect/>
            </a:stretch>
          </p:blipFill>
          <p:spPr>
            <a:xfrm>
              <a:off x="473075" y="457200"/>
              <a:ext cx="3852863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473075" y="6070600"/>
              <a:ext cx="385286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sz="1800" dirty="0" err="1" smtClean="0"/>
                <a:t>Вс</a:t>
              </a:r>
              <a:r>
                <a:rPr lang="ru-RU" sz="1800" dirty="0" smtClean="0"/>
                <a:t> 52969</a:t>
              </a:r>
              <a:endParaRPr lang="ru-RU" sz="1800" dirty="0"/>
            </a:p>
          </p:txBody>
        </p:sp>
      </p:grpSp>
      <p:grpSp>
        <p:nvGrpSpPr>
          <p:cNvPr id="7" name="Группа 6"/>
          <p:cNvGrpSpPr>
            <a:grpSpLocks noGrp="1" noUngrp="1" noChangeAspect="1"/>
          </p:cNvGrpSpPr>
          <p:nvPr/>
        </p:nvGrpSpPr>
        <p:grpSpPr>
          <a:xfrm>
            <a:off x="4760913" y="457200"/>
            <a:ext cx="3963987" cy="5956300"/>
            <a:chOff x="4760913" y="457200"/>
            <a:chExt cx="3963987" cy="5956300"/>
          </a:xfrm>
        </p:grpSpPr>
        <p:pic>
          <p:nvPicPr>
            <p:cNvPr id="5" name="Рисунок 4" descr="Scan-160112-0056.jpg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/>
            </a:blip>
            <a:stretch>
              <a:fillRect/>
            </a:stretch>
          </p:blipFill>
          <p:spPr>
            <a:xfrm>
              <a:off x="4760913" y="457200"/>
              <a:ext cx="3963987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4760913" y="6070600"/>
              <a:ext cx="396398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sz="1800" dirty="0" err="1" smtClean="0"/>
                <a:t>Ва</a:t>
              </a:r>
              <a:r>
                <a:rPr lang="ru-RU" sz="1800" dirty="0" smtClean="0"/>
                <a:t> 671272</a:t>
              </a:r>
              <a:endParaRPr lang="ru-RU" sz="1800" dirty="0"/>
            </a:p>
          </p:txBody>
        </p:sp>
      </p:grp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 noGrp="1" noUngrp="1" noChangeAspect="1"/>
          </p:cNvGrpSpPr>
          <p:nvPr/>
        </p:nvGrpSpPr>
        <p:grpSpPr>
          <a:xfrm>
            <a:off x="579438" y="457200"/>
            <a:ext cx="3641725" cy="5956300"/>
            <a:chOff x="579438" y="457200"/>
            <a:chExt cx="3641725" cy="5956300"/>
          </a:xfrm>
        </p:grpSpPr>
        <p:pic>
          <p:nvPicPr>
            <p:cNvPr id="2" name="Рисунок 1" descr="Scan-160112-0057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tretch>
              <a:fillRect/>
            </a:stretch>
          </p:blipFill>
          <p:spPr>
            <a:xfrm>
              <a:off x="579438" y="457200"/>
              <a:ext cx="3641725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579438" y="6070600"/>
              <a:ext cx="364172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sz="1800" dirty="0" err="1" smtClean="0"/>
                <a:t>Ва</a:t>
              </a:r>
              <a:r>
                <a:rPr lang="ru-RU" sz="1800" dirty="0" smtClean="0"/>
                <a:t> 595085</a:t>
              </a:r>
              <a:endParaRPr lang="ru-RU" sz="1800" dirty="0"/>
            </a:p>
          </p:txBody>
        </p:sp>
      </p:grpSp>
      <p:grpSp>
        <p:nvGrpSpPr>
          <p:cNvPr id="7" name="Группа 6"/>
          <p:cNvGrpSpPr>
            <a:grpSpLocks noGrp="1" noUngrp="1" noChangeAspect="1"/>
          </p:cNvGrpSpPr>
          <p:nvPr/>
        </p:nvGrpSpPr>
        <p:grpSpPr>
          <a:xfrm>
            <a:off x="4737100" y="457200"/>
            <a:ext cx="4011613" cy="5956300"/>
            <a:chOff x="4737100" y="457200"/>
            <a:chExt cx="4011613" cy="5956300"/>
          </a:xfrm>
        </p:grpSpPr>
        <p:pic>
          <p:nvPicPr>
            <p:cNvPr id="5" name="Рисунок 4" descr="Scan-160112-0058.jpg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/>
            </a:blip>
            <a:stretch>
              <a:fillRect/>
            </a:stretch>
          </p:blipFill>
          <p:spPr>
            <a:xfrm>
              <a:off x="4737100" y="457200"/>
              <a:ext cx="4011613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4737100" y="6070600"/>
              <a:ext cx="401161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sz="1800" dirty="0" err="1" smtClean="0"/>
                <a:t>Вс</a:t>
              </a:r>
              <a:r>
                <a:rPr lang="ru-RU" sz="1800" dirty="0" smtClean="0"/>
                <a:t> 39376</a:t>
              </a:r>
              <a:endParaRPr lang="ru-RU" sz="1800" dirty="0"/>
            </a:p>
          </p:txBody>
        </p:sp>
      </p:grp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 noGrp="1" noUngrp="1" noChangeAspect="1"/>
          </p:cNvGrpSpPr>
          <p:nvPr/>
        </p:nvGrpSpPr>
        <p:grpSpPr>
          <a:xfrm>
            <a:off x="376238" y="457200"/>
            <a:ext cx="4046537" cy="5956300"/>
            <a:chOff x="376238" y="457200"/>
            <a:chExt cx="4046537" cy="5956300"/>
          </a:xfrm>
        </p:grpSpPr>
        <p:pic>
          <p:nvPicPr>
            <p:cNvPr id="2" name="Рисунок 1" descr="Scan-160112-0101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tretch>
              <a:fillRect/>
            </a:stretch>
          </p:blipFill>
          <p:spPr>
            <a:xfrm>
              <a:off x="376238" y="457200"/>
              <a:ext cx="4046537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376238" y="6070600"/>
              <a:ext cx="404653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sz="1800" dirty="0" err="1" smtClean="0"/>
                <a:t>Вс</a:t>
              </a:r>
              <a:r>
                <a:rPr lang="ru-RU" sz="1800" dirty="0" smtClean="0"/>
                <a:t> 46078</a:t>
              </a:r>
              <a:endParaRPr lang="ru-RU" sz="1800" dirty="0"/>
            </a:p>
          </p:txBody>
        </p:sp>
      </p:grpSp>
      <p:grpSp>
        <p:nvGrpSpPr>
          <p:cNvPr id="7" name="Группа 6"/>
          <p:cNvGrpSpPr>
            <a:grpSpLocks noGrp="1" noUngrp="1" noChangeAspect="1"/>
          </p:cNvGrpSpPr>
          <p:nvPr/>
        </p:nvGrpSpPr>
        <p:grpSpPr>
          <a:xfrm>
            <a:off x="4733925" y="457200"/>
            <a:ext cx="4017963" cy="5956300"/>
            <a:chOff x="4733925" y="457200"/>
            <a:chExt cx="4017963" cy="5956300"/>
          </a:xfrm>
        </p:grpSpPr>
        <p:pic>
          <p:nvPicPr>
            <p:cNvPr id="5" name="Рисунок 4" descr="Scan-160112-0072.jpg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/>
            </a:blip>
            <a:stretch>
              <a:fillRect/>
            </a:stretch>
          </p:blipFill>
          <p:spPr>
            <a:xfrm>
              <a:off x="4733925" y="457200"/>
              <a:ext cx="4017963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4733925" y="6070600"/>
              <a:ext cx="401796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sz="1800" dirty="0" err="1" smtClean="0"/>
                <a:t>Вс</a:t>
              </a:r>
              <a:r>
                <a:rPr lang="ru-RU" sz="1800" dirty="0" smtClean="0"/>
                <a:t> 46091</a:t>
              </a:r>
              <a:endParaRPr lang="ru-RU" sz="1800" dirty="0"/>
            </a:p>
          </p:txBody>
        </p:sp>
      </p:grp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 noGrp="1" noUngrp="1" noChangeAspect="1"/>
          </p:cNvGrpSpPr>
          <p:nvPr/>
        </p:nvGrpSpPr>
        <p:grpSpPr>
          <a:xfrm>
            <a:off x="422275" y="457200"/>
            <a:ext cx="3954463" cy="5956300"/>
            <a:chOff x="422275" y="457200"/>
            <a:chExt cx="3954463" cy="5956300"/>
          </a:xfrm>
        </p:grpSpPr>
        <p:pic>
          <p:nvPicPr>
            <p:cNvPr id="2" name="Рисунок 1" descr="Scan-160112-0073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tretch>
              <a:fillRect/>
            </a:stretch>
          </p:blipFill>
          <p:spPr>
            <a:xfrm>
              <a:off x="422275" y="457200"/>
              <a:ext cx="3954463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422275" y="6070600"/>
              <a:ext cx="395446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dirty="0" err="1" smtClean="0"/>
                <a:t>Вс</a:t>
              </a:r>
              <a:r>
                <a:rPr lang="ru-RU" dirty="0" smtClean="0"/>
                <a:t> 46095</a:t>
              </a:r>
              <a:endParaRPr lang="ru-RU" dirty="0"/>
            </a:p>
          </p:txBody>
        </p:sp>
      </p:grpSp>
      <p:grpSp>
        <p:nvGrpSpPr>
          <p:cNvPr id="7" name="Группа 6"/>
          <p:cNvGrpSpPr>
            <a:grpSpLocks noGrp="1" noUngrp="1" noChangeAspect="1"/>
          </p:cNvGrpSpPr>
          <p:nvPr/>
        </p:nvGrpSpPr>
        <p:grpSpPr>
          <a:xfrm>
            <a:off x="4703763" y="457200"/>
            <a:ext cx="4078287" cy="5956300"/>
            <a:chOff x="4703763" y="457200"/>
            <a:chExt cx="4078287" cy="5956300"/>
          </a:xfrm>
        </p:grpSpPr>
        <p:pic>
          <p:nvPicPr>
            <p:cNvPr id="5" name="Рисунок 4" descr="Scan-160112-0074.jpg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/>
            </a:blip>
            <a:stretch>
              <a:fillRect/>
            </a:stretch>
          </p:blipFill>
          <p:spPr>
            <a:xfrm>
              <a:off x="4703763" y="457200"/>
              <a:ext cx="4078287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4703763" y="6070600"/>
              <a:ext cx="407828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sz="1800" dirty="0" err="1" smtClean="0"/>
                <a:t>Ва</a:t>
              </a:r>
              <a:r>
                <a:rPr lang="ru-RU" sz="1800" dirty="0" smtClean="0"/>
                <a:t> 764450</a:t>
              </a:r>
              <a:endParaRPr lang="ru-RU" sz="1800" dirty="0"/>
            </a:p>
          </p:txBody>
        </p:sp>
      </p:grp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 noGrp="1" noUngrp="1" noChangeAspect="1"/>
          </p:cNvGrpSpPr>
          <p:nvPr/>
        </p:nvGrpSpPr>
        <p:grpSpPr>
          <a:xfrm>
            <a:off x="342900" y="522288"/>
            <a:ext cx="4114800" cy="5824537"/>
            <a:chOff x="342900" y="522288"/>
            <a:chExt cx="4114800" cy="5824537"/>
          </a:xfrm>
        </p:grpSpPr>
        <p:pic>
          <p:nvPicPr>
            <p:cNvPr id="2" name="Рисунок 1" descr="Scan-160112-0075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tretch>
              <a:fillRect/>
            </a:stretch>
          </p:blipFill>
          <p:spPr>
            <a:xfrm>
              <a:off x="342900" y="522288"/>
              <a:ext cx="4114800" cy="54689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342900" y="6003925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sz="1800" dirty="0" err="1" smtClean="0"/>
                <a:t>Ва</a:t>
              </a:r>
              <a:r>
                <a:rPr lang="ru-RU" sz="1800" dirty="0" smtClean="0"/>
                <a:t> 638075</a:t>
              </a:r>
              <a:endParaRPr lang="ru-RU" sz="1800" dirty="0"/>
            </a:p>
          </p:txBody>
        </p:sp>
      </p:grpSp>
      <p:grpSp>
        <p:nvGrpSpPr>
          <p:cNvPr id="7" name="Группа 6"/>
          <p:cNvGrpSpPr>
            <a:grpSpLocks noGrp="1" noUngrp="1" noChangeAspect="1"/>
          </p:cNvGrpSpPr>
          <p:nvPr/>
        </p:nvGrpSpPr>
        <p:grpSpPr>
          <a:xfrm>
            <a:off x="4697413" y="457200"/>
            <a:ext cx="4092575" cy="5956300"/>
            <a:chOff x="4697413" y="457200"/>
            <a:chExt cx="4092575" cy="5956300"/>
          </a:xfrm>
        </p:grpSpPr>
        <p:pic>
          <p:nvPicPr>
            <p:cNvPr id="5" name="Рисунок 4" descr="Scan-160112-0076.jpg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/>
            </a:blip>
            <a:stretch>
              <a:fillRect/>
            </a:stretch>
          </p:blipFill>
          <p:spPr>
            <a:xfrm>
              <a:off x="4697413" y="457200"/>
              <a:ext cx="4092575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4697413" y="6070600"/>
              <a:ext cx="40925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sz="1800" dirty="0" err="1" smtClean="0"/>
                <a:t>Ва</a:t>
              </a:r>
              <a:r>
                <a:rPr lang="ru-RU" sz="1800" dirty="0" smtClean="0"/>
                <a:t> 755469</a:t>
              </a:r>
              <a:endParaRPr lang="ru-RU" sz="1800" dirty="0"/>
            </a:p>
          </p:txBody>
        </p:sp>
      </p:grp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 noGrp="1" noUngrp="1" noChangeAspect="1"/>
          </p:cNvGrpSpPr>
          <p:nvPr/>
        </p:nvGrpSpPr>
        <p:grpSpPr>
          <a:xfrm>
            <a:off x="465138" y="457200"/>
            <a:ext cx="3868737" cy="5956300"/>
            <a:chOff x="465138" y="457200"/>
            <a:chExt cx="3868737" cy="5956300"/>
          </a:xfrm>
        </p:grpSpPr>
        <p:pic>
          <p:nvPicPr>
            <p:cNvPr id="2" name="Рисунок 1" descr="Scan-160112-0077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tretch>
              <a:fillRect/>
            </a:stretch>
          </p:blipFill>
          <p:spPr>
            <a:xfrm>
              <a:off x="465138" y="457200"/>
              <a:ext cx="3868737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465138" y="6070600"/>
              <a:ext cx="386873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sz="1800" dirty="0" err="1" smtClean="0"/>
                <a:t>Ва</a:t>
              </a:r>
              <a:r>
                <a:rPr lang="ru-RU" sz="1800" dirty="0" smtClean="0"/>
                <a:t> 662675</a:t>
              </a:r>
              <a:endParaRPr lang="ru-RU" sz="1800" dirty="0"/>
            </a:p>
          </p:txBody>
        </p:sp>
      </p:grpSp>
      <p:grpSp>
        <p:nvGrpSpPr>
          <p:cNvPr id="7" name="Группа 6"/>
          <p:cNvGrpSpPr>
            <a:grpSpLocks noGrp="1" noUngrp="1" noChangeAspect="1"/>
          </p:cNvGrpSpPr>
          <p:nvPr/>
        </p:nvGrpSpPr>
        <p:grpSpPr>
          <a:xfrm>
            <a:off x="4784725" y="457200"/>
            <a:ext cx="3916363" cy="5956300"/>
            <a:chOff x="4784725" y="457200"/>
            <a:chExt cx="3916363" cy="5956300"/>
          </a:xfrm>
        </p:grpSpPr>
        <p:pic>
          <p:nvPicPr>
            <p:cNvPr id="5" name="Рисунок 4" descr="Scan-160112-0079.jpg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/>
            </a:blip>
            <a:stretch>
              <a:fillRect/>
            </a:stretch>
          </p:blipFill>
          <p:spPr>
            <a:xfrm>
              <a:off x="4784725" y="457200"/>
              <a:ext cx="3916363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4784725" y="6070600"/>
              <a:ext cx="391636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sz="1800" dirty="0" err="1" smtClean="0"/>
                <a:t>Вс</a:t>
              </a:r>
              <a:r>
                <a:rPr lang="ru-RU" sz="1800" dirty="0" smtClean="0"/>
                <a:t> 42102</a:t>
              </a:r>
              <a:endParaRPr lang="ru-RU" sz="1800" dirty="0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 noGrp="1" noUngrp="1" noChangeAspect="1"/>
          </p:cNvGrpSpPr>
          <p:nvPr/>
        </p:nvGrpSpPr>
        <p:grpSpPr>
          <a:xfrm>
            <a:off x="4781579" y="214290"/>
            <a:ext cx="3862387" cy="5956300"/>
            <a:chOff x="468313" y="457200"/>
            <a:chExt cx="3862387" cy="5956300"/>
          </a:xfrm>
        </p:grpSpPr>
        <p:pic>
          <p:nvPicPr>
            <p:cNvPr id="2" name="Рисунок 1" descr="Scan-151210-0019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tretch>
              <a:fillRect/>
            </a:stretch>
          </p:blipFill>
          <p:spPr>
            <a:xfrm>
              <a:off x="468313" y="457200"/>
              <a:ext cx="3862387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468313" y="6070600"/>
              <a:ext cx="386238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dirty="0" smtClean="0"/>
                <a:t>В 343941/4-2</a:t>
              </a:r>
              <a:endParaRPr lang="ru-RU" dirty="0"/>
            </a:p>
          </p:txBody>
        </p:sp>
      </p:grpSp>
      <p:grpSp>
        <p:nvGrpSpPr>
          <p:cNvPr id="8" name="Группа 7"/>
          <p:cNvGrpSpPr>
            <a:grpSpLocks noGrp="1" noUngrp="1" noChangeAspect="1"/>
          </p:cNvGrpSpPr>
          <p:nvPr/>
        </p:nvGrpSpPr>
        <p:grpSpPr>
          <a:xfrm>
            <a:off x="495299" y="214290"/>
            <a:ext cx="3989387" cy="5956300"/>
            <a:chOff x="404813" y="457200"/>
            <a:chExt cx="3989387" cy="5956300"/>
          </a:xfrm>
        </p:grpSpPr>
        <p:pic>
          <p:nvPicPr>
            <p:cNvPr id="9" name="Рисунок 8" descr="Scan-151210-0021.jpg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/>
            </a:blip>
            <a:stretch>
              <a:fillRect/>
            </a:stretch>
          </p:blipFill>
          <p:spPr>
            <a:xfrm>
              <a:off x="404813" y="457200"/>
              <a:ext cx="3989387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Прямоугольник 9"/>
            <p:cNvSpPr/>
            <p:nvPr/>
          </p:nvSpPr>
          <p:spPr>
            <a:xfrm>
              <a:off x="404813" y="6070600"/>
              <a:ext cx="398938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sz="1800" dirty="0" smtClean="0"/>
                <a:t>В 343941/4-1</a:t>
              </a:r>
              <a:endParaRPr lang="ru-RU" sz="1800" dirty="0"/>
            </a:p>
          </p:txBody>
        </p:sp>
      </p:grp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 noGrp="1" noUngrp="1" noChangeAspect="1"/>
          </p:cNvGrpSpPr>
          <p:nvPr/>
        </p:nvGrpSpPr>
        <p:grpSpPr>
          <a:xfrm>
            <a:off x="644525" y="457200"/>
            <a:ext cx="3509963" cy="5956300"/>
            <a:chOff x="644525" y="457200"/>
            <a:chExt cx="3509963" cy="5956300"/>
          </a:xfrm>
        </p:grpSpPr>
        <p:pic>
          <p:nvPicPr>
            <p:cNvPr id="2" name="Рисунок 1" descr="Scan-160112-00082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tretch>
              <a:fillRect/>
            </a:stretch>
          </p:blipFill>
          <p:spPr>
            <a:xfrm>
              <a:off x="644525" y="457200"/>
              <a:ext cx="3509963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644525" y="6070600"/>
              <a:ext cx="350996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sz="1800" dirty="0" err="1" smtClean="0"/>
                <a:t>Ва</a:t>
              </a:r>
              <a:r>
                <a:rPr lang="ru-RU" sz="1800" dirty="0" smtClean="0"/>
                <a:t> 753800</a:t>
              </a:r>
              <a:endParaRPr lang="ru-RU" sz="1800" dirty="0"/>
            </a:p>
          </p:txBody>
        </p:sp>
      </p:grpSp>
      <p:grpSp>
        <p:nvGrpSpPr>
          <p:cNvPr id="7" name="Группа 6"/>
          <p:cNvGrpSpPr>
            <a:grpSpLocks noGrp="1" noUngrp="1" noChangeAspect="1"/>
          </p:cNvGrpSpPr>
          <p:nvPr/>
        </p:nvGrpSpPr>
        <p:grpSpPr>
          <a:xfrm>
            <a:off x="4714875" y="457200"/>
            <a:ext cx="4057650" cy="5956300"/>
            <a:chOff x="4714875" y="457200"/>
            <a:chExt cx="4057650" cy="5956300"/>
          </a:xfrm>
        </p:grpSpPr>
        <p:pic>
          <p:nvPicPr>
            <p:cNvPr id="5" name="Рисунок 4" descr="Scan-160112-0097.jpg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/>
            </a:blip>
            <a:stretch>
              <a:fillRect/>
            </a:stretch>
          </p:blipFill>
          <p:spPr>
            <a:xfrm>
              <a:off x="4714875" y="457200"/>
              <a:ext cx="4057650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4714875" y="6070600"/>
              <a:ext cx="405765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dirty="0" err="1" smtClean="0"/>
                <a:t>Вс</a:t>
              </a:r>
              <a:r>
                <a:rPr lang="ru-RU" dirty="0" smtClean="0"/>
                <a:t> 33877</a:t>
              </a:r>
              <a:endParaRPr lang="ru-RU" sz="1800" dirty="0"/>
            </a:p>
          </p:txBody>
        </p:sp>
      </p:grp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 noGrp="1" noUngrp="1" noChangeAspect="1"/>
          </p:cNvGrpSpPr>
          <p:nvPr/>
        </p:nvGrpSpPr>
        <p:grpSpPr>
          <a:xfrm>
            <a:off x="4643438" y="475240"/>
            <a:ext cx="3711575" cy="5766788"/>
            <a:chOff x="544513" y="646712"/>
            <a:chExt cx="3711575" cy="5766788"/>
          </a:xfrm>
        </p:grpSpPr>
        <p:pic>
          <p:nvPicPr>
            <p:cNvPr id="2" name="Рисунок 1" descr="Scan-160112-0099.jpg"/>
            <p:cNvPicPr>
              <a:picLocks noRot="1" noChangeAspect="1" noMove="1" noResize="1"/>
            </p:cNvPicPr>
            <p:nvPr isPhoto="1"/>
          </p:nvPicPr>
          <p:blipFill>
            <a:blip r:embed="rId2" cstate="email"/>
            <a:stretch>
              <a:fillRect/>
            </a:stretch>
          </p:blipFill>
          <p:spPr>
            <a:xfrm>
              <a:off x="544513" y="646712"/>
              <a:ext cx="3711575" cy="52216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544513" y="6070600"/>
              <a:ext cx="37115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uk-UA" sz="1800" dirty="0" err="1" smtClean="0"/>
                <a:t>Ва</a:t>
              </a:r>
              <a:r>
                <a:rPr lang="uk-UA" sz="1800" dirty="0" smtClean="0"/>
                <a:t> 749710</a:t>
              </a:r>
              <a:endParaRPr lang="ru-RU" sz="1800" dirty="0"/>
            </a:p>
          </p:txBody>
        </p:sp>
      </p:grpSp>
      <p:grpSp>
        <p:nvGrpSpPr>
          <p:cNvPr id="5" name="Группа 4"/>
          <p:cNvGrpSpPr>
            <a:grpSpLocks noGrp="1" noUngrp="1" noChangeAspect="1"/>
          </p:cNvGrpSpPr>
          <p:nvPr/>
        </p:nvGrpSpPr>
        <p:grpSpPr>
          <a:xfrm>
            <a:off x="357158" y="483058"/>
            <a:ext cx="3711575" cy="5758970"/>
            <a:chOff x="544513" y="654530"/>
            <a:chExt cx="3711575" cy="5758970"/>
          </a:xfrm>
        </p:grpSpPr>
        <p:pic>
          <p:nvPicPr>
            <p:cNvPr id="6" name="Рисунок 5" descr="Scan-160112-0099.jpg"/>
            <p:cNvPicPr>
              <a:picLocks noRot="1" noChangeAspect="1" noMove="1" noResize="1"/>
            </p:cNvPicPr>
            <p:nvPr isPhoto="1"/>
          </p:nvPicPr>
          <p:blipFill>
            <a:blip r:embed="rId3" cstate="email"/>
            <a:stretch>
              <a:fillRect/>
            </a:stretch>
          </p:blipFill>
          <p:spPr>
            <a:xfrm>
              <a:off x="544513" y="654530"/>
              <a:ext cx="3711575" cy="52060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Прямоугольник 6"/>
            <p:cNvSpPr/>
            <p:nvPr/>
          </p:nvSpPr>
          <p:spPr>
            <a:xfrm>
              <a:off x="544513" y="6070600"/>
              <a:ext cx="37115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uk-UA" sz="1800" dirty="0" smtClean="0"/>
                <a:t>ІВ 218269</a:t>
              </a:r>
              <a:endParaRPr lang="ru-RU" sz="1800" dirty="0"/>
            </a:p>
          </p:txBody>
        </p:sp>
      </p:grp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 noGrp="1" noUngrp="1" noChangeAspect="1"/>
          </p:cNvGrpSpPr>
          <p:nvPr/>
        </p:nvGrpSpPr>
        <p:grpSpPr>
          <a:xfrm>
            <a:off x="544513" y="457200"/>
            <a:ext cx="3711575" cy="5492080"/>
            <a:chOff x="544513" y="457200"/>
            <a:chExt cx="3711575" cy="5956300"/>
          </a:xfrm>
        </p:grpSpPr>
        <p:pic>
          <p:nvPicPr>
            <p:cNvPr id="2" name="Рисунок 1" descr="Scan-160112-0099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tretch>
              <a:fillRect/>
            </a:stretch>
          </p:blipFill>
          <p:spPr>
            <a:xfrm>
              <a:off x="544513" y="457200"/>
              <a:ext cx="3711575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544513" y="6070600"/>
              <a:ext cx="37115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92500" lnSpcReduction="20000"/>
            </a:bodyPr>
            <a:lstStyle/>
            <a:p>
              <a:pPr algn="ctr"/>
              <a:endParaRPr lang="ru-RU" sz="1800" dirty="0"/>
            </a:p>
          </p:txBody>
        </p:sp>
      </p:grpSp>
      <p:grpSp>
        <p:nvGrpSpPr>
          <p:cNvPr id="6" name="Группа 5"/>
          <p:cNvGrpSpPr>
            <a:grpSpLocks noGrp="1" noUngrp="1" noChangeAspect="1"/>
          </p:cNvGrpSpPr>
          <p:nvPr/>
        </p:nvGrpSpPr>
        <p:grpSpPr>
          <a:xfrm>
            <a:off x="4499991" y="431678"/>
            <a:ext cx="4001099" cy="6069156"/>
            <a:chOff x="541011" y="645540"/>
            <a:chExt cx="3715077" cy="5767960"/>
          </a:xfrm>
        </p:grpSpPr>
        <p:pic>
          <p:nvPicPr>
            <p:cNvPr id="7" name="Рисунок 6" descr="Scan-160112-0099.jpg"/>
            <p:cNvPicPr>
              <a:picLocks noRot="1" noChangeAspect="1" noMove="1" noResize="1"/>
            </p:cNvPicPr>
            <p:nvPr isPhoto="1"/>
          </p:nvPicPr>
          <p:blipFill>
            <a:blip r:embed="rId3" cstate="email"/>
            <a:stretch>
              <a:fillRect/>
            </a:stretch>
          </p:blipFill>
          <p:spPr>
            <a:xfrm>
              <a:off x="544513" y="645540"/>
              <a:ext cx="3711575" cy="52240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Прямоугольник 7"/>
            <p:cNvSpPr/>
            <p:nvPr/>
          </p:nvSpPr>
          <p:spPr>
            <a:xfrm>
              <a:off x="541011" y="6070600"/>
              <a:ext cx="371507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uk-UA" sz="1800" dirty="0" err="1" smtClean="0"/>
                <a:t>Ва</a:t>
              </a:r>
              <a:r>
                <a:rPr lang="uk-UA" sz="1800" dirty="0" smtClean="0"/>
                <a:t> </a:t>
              </a:r>
              <a:r>
                <a:rPr lang="uk-UA" sz="1800" dirty="0" smtClean="0"/>
                <a:t>752718</a:t>
              </a:r>
              <a:endParaRPr lang="ru-RU" sz="1800" dirty="0"/>
            </a:p>
          </p:txBody>
        </p:sp>
      </p:grpSp>
      <p:sp>
        <p:nvSpPr>
          <p:cNvPr id="9" name="Прямоугольник 8"/>
          <p:cNvSpPr/>
          <p:nvPr/>
        </p:nvSpPr>
        <p:spPr>
          <a:xfrm flipH="1">
            <a:off x="539552" y="6237312"/>
            <a:ext cx="3744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ВА700672</a:t>
            </a:r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 noGrp="1" noUngrp="1" noChangeAspect="1"/>
          </p:cNvGrpSpPr>
          <p:nvPr/>
        </p:nvGrpSpPr>
        <p:grpSpPr>
          <a:xfrm>
            <a:off x="2339752" y="404664"/>
            <a:ext cx="3840163" cy="5956300"/>
            <a:chOff x="4822825" y="457200"/>
            <a:chExt cx="3840163" cy="5956300"/>
          </a:xfrm>
        </p:grpSpPr>
        <p:pic>
          <p:nvPicPr>
            <p:cNvPr id="3" name="Рисунок 2" descr="Scan-160112-0041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tretch>
              <a:fillRect/>
            </a:stretch>
          </p:blipFill>
          <p:spPr>
            <a:xfrm>
              <a:off x="4822825" y="457200"/>
              <a:ext cx="3840163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Прямоугольник 3"/>
            <p:cNvSpPr/>
            <p:nvPr/>
          </p:nvSpPr>
          <p:spPr>
            <a:xfrm>
              <a:off x="4822825" y="6070600"/>
              <a:ext cx="384016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sz="1800" dirty="0" err="1" smtClean="0"/>
                <a:t>Ва</a:t>
              </a:r>
              <a:r>
                <a:rPr lang="ru-RU" sz="1800" dirty="0" smtClean="0"/>
                <a:t> 687204</a:t>
              </a:r>
              <a:endParaRPr lang="ru-RU" sz="1800" dirty="0"/>
            </a:p>
          </p:txBody>
        </p:sp>
      </p:grp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2976" y="1500174"/>
            <a:ext cx="7072362" cy="3743242"/>
          </a:xfrm>
          <a:prstGeom prst="rect">
            <a:avLst/>
          </a:prstGeom>
          <a:solidFill>
            <a:srgbClr val="000000">
              <a:alpha val="64000"/>
            </a:srgbClr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wrap="square" lIns="360000" tIns="360000" rIns="360000" bIns="360000" rtlCol="0">
            <a:spAutoFit/>
          </a:bodyPr>
          <a:lstStyle/>
          <a:p>
            <a:pPr algn="ctr"/>
            <a:r>
              <a:rPr lang="ru-RU" sz="2800" dirty="0" err="1" smtClean="0">
                <a:latin typeface="Cambria" pitchFamily="18" charset="0"/>
              </a:rPr>
              <a:t>Сучасні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дослідники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ролі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й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місця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України</a:t>
            </a:r>
            <a:r>
              <a:rPr lang="ru-RU" sz="2800" dirty="0" smtClean="0">
                <a:latin typeface="Cambria" pitchFamily="18" charset="0"/>
              </a:rPr>
              <a:t> в </a:t>
            </a:r>
            <a:r>
              <a:rPr lang="ru-RU" sz="2800" dirty="0" err="1" smtClean="0">
                <a:latin typeface="Cambria" pitchFamily="18" charset="0"/>
              </a:rPr>
              <a:t>системі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міжнародних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відносин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доводять</a:t>
            </a:r>
            <a:r>
              <a:rPr lang="ru-RU" sz="2800" dirty="0" smtClean="0">
                <a:latin typeface="Cambria" pitchFamily="18" charset="0"/>
              </a:rPr>
              <a:t>, </a:t>
            </a:r>
            <a:r>
              <a:rPr lang="ru-RU" sz="2800" dirty="0" err="1" smtClean="0">
                <a:latin typeface="Cambria" pitchFamily="18" charset="0"/>
              </a:rPr>
              <a:t>що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Україна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виконує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чотири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функції</a:t>
            </a:r>
            <a:r>
              <a:rPr lang="ru-RU" sz="2800" dirty="0" smtClean="0">
                <a:latin typeface="Cambria" pitchFamily="18" charset="0"/>
              </a:rPr>
              <a:t> у </a:t>
            </a:r>
            <a:r>
              <a:rPr lang="ru-RU" sz="2800" dirty="0" err="1" smtClean="0">
                <a:latin typeface="Cambria" pitchFamily="18" charset="0"/>
              </a:rPr>
              <a:t>системі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європейської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безпеки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й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дві</a:t>
            </a:r>
            <a:r>
              <a:rPr lang="ru-RU" sz="2800" dirty="0" smtClean="0">
                <a:latin typeface="Cambria" pitchFamily="18" charset="0"/>
              </a:rPr>
              <a:t> – за межами </a:t>
            </a:r>
            <a:r>
              <a:rPr lang="ru-RU" sz="2800" dirty="0" err="1" smtClean="0">
                <a:latin typeface="Cambria" pitchFamily="18" charset="0"/>
              </a:rPr>
              <a:t>Європи</a:t>
            </a:r>
            <a:r>
              <a:rPr lang="ru-RU" sz="2800" dirty="0" smtClean="0">
                <a:latin typeface="Cambria" pitchFamily="18" charset="0"/>
              </a:rPr>
              <a:t>, </a:t>
            </a:r>
            <a:r>
              <a:rPr lang="ru-RU" sz="2800" dirty="0" err="1" smtClean="0">
                <a:latin typeface="Cambria" pitchFamily="18" charset="0"/>
              </a:rPr>
              <a:t>причому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значення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останніх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зростає</a:t>
            </a:r>
            <a:r>
              <a:rPr lang="ru-RU" sz="2800" dirty="0" smtClean="0">
                <a:latin typeface="Cambria" pitchFamily="18" charset="0"/>
              </a:rPr>
              <a:t>.</a:t>
            </a:r>
            <a:endParaRPr lang="ru-RU" sz="2800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 noGrp="1" noUngrp="1" noChangeAspect="1"/>
          </p:cNvGrpSpPr>
          <p:nvPr/>
        </p:nvGrpSpPr>
        <p:grpSpPr>
          <a:xfrm>
            <a:off x="366713" y="457200"/>
            <a:ext cx="4065587" cy="5956300"/>
            <a:chOff x="366713" y="457200"/>
            <a:chExt cx="4065587" cy="5956300"/>
          </a:xfrm>
        </p:grpSpPr>
        <p:pic>
          <p:nvPicPr>
            <p:cNvPr id="2" name="Рисунок 1" descr="Scan-160112-0065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tretch>
              <a:fillRect/>
            </a:stretch>
          </p:blipFill>
          <p:spPr>
            <a:xfrm>
              <a:off x="366713" y="457200"/>
              <a:ext cx="4065587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366713" y="6070600"/>
              <a:ext cx="406558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uk-UA" sz="1800" dirty="0" err="1" smtClean="0"/>
                <a:t>Ва</a:t>
              </a:r>
              <a:r>
                <a:rPr lang="uk-UA" sz="1800" dirty="0" smtClean="0"/>
                <a:t> 789367</a:t>
              </a:r>
              <a:endParaRPr lang="ru-RU" sz="1800" dirty="0"/>
            </a:p>
          </p:txBody>
        </p:sp>
      </p:grpSp>
      <p:grpSp>
        <p:nvGrpSpPr>
          <p:cNvPr id="7" name="Группа 6"/>
          <p:cNvGrpSpPr>
            <a:grpSpLocks noGrp="1" noUngrp="1" noChangeAspect="1"/>
          </p:cNvGrpSpPr>
          <p:nvPr/>
        </p:nvGrpSpPr>
        <p:grpSpPr>
          <a:xfrm>
            <a:off x="4783138" y="457200"/>
            <a:ext cx="3919537" cy="5956300"/>
            <a:chOff x="4783138" y="457200"/>
            <a:chExt cx="3919537" cy="5956300"/>
          </a:xfrm>
        </p:grpSpPr>
        <p:pic>
          <p:nvPicPr>
            <p:cNvPr id="5" name="Рисунок 4" descr="Scan-151216-0004.jpg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/>
            </a:blip>
            <a:stretch>
              <a:fillRect/>
            </a:stretch>
          </p:blipFill>
          <p:spPr>
            <a:xfrm>
              <a:off x="4783138" y="457200"/>
              <a:ext cx="3919537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4783138" y="6070600"/>
              <a:ext cx="391953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uk-UA" sz="1800" dirty="0" err="1" smtClean="0"/>
                <a:t>Ва</a:t>
              </a:r>
              <a:r>
                <a:rPr lang="uk-UA" sz="1800" dirty="0" smtClean="0"/>
                <a:t> 700622</a:t>
              </a:r>
              <a:endParaRPr lang="ru-RU" sz="1800" dirty="0"/>
            </a:p>
          </p:txBody>
        </p:sp>
      </p:grp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 noGrp="1" noUngrp="1" noChangeAspect="1"/>
          </p:cNvGrpSpPr>
          <p:nvPr/>
        </p:nvGrpSpPr>
        <p:grpSpPr>
          <a:xfrm>
            <a:off x="392113" y="457200"/>
            <a:ext cx="4016375" cy="5956300"/>
            <a:chOff x="392113" y="457200"/>
            <a:chExt cx="4016375" cy="5956300"/>
          </a:xfrm>
        </p:grpSpPr>
        <p:pic>
          <p:nvPicPr>
            <p:cNvPr id="2" name="Рисунок 1" descr="Scan-160112-0006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tretch>
              <a:fillRect/>
            </a:stretch>
          </p:blipFill>
          <p:spPr>
            <a:xfrm>
              <a:off x="392113" y="457200"/>
              <a:ext cx="4016375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392113" y="6070600"/>
              <a:ext cx="40163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uk-UA" sz="1800" dirty="0" err="1" smtClean="0"/>
                <a:t>Ва</a:t>
              </a:r>
              <a:r>
                <a:rPr lang="uk-UA" sz="1800" dirty="0" smtClean="0"/>
                <a:t> 622773</a:t>
              </a:r>
              <a:endParaRPr lang="ru-RU" sz="1800" dirty="0"/>
            </a:p>
          </p:txBody>
        </p:sp>
      </p:grpSp>
      <p:grpSp>
        <p:nvGrpSpPr>
          <p:cNvPr id="7" name="Группа 6"/>
          <p:cNvGrpSpPr>
            <a:grpSpLocks noGrp="1" noUngrp="1" noChangeAspect="1"/>
          </p:cNvGrpSpPr>
          <p:nvPr/>
        </p:nvGrpSpPr>
        <p:grpSpPr>
          <a:xfrm>
            <a:off x="4811713" y="457200"/>
            <a:ext cx="3863975" cy="5956300"/>
            <a:chOff x="4811713" y="457200"/>
            <a:chExt cx="3863975" cy="5956300"/>
          </a:xfrm>
        </p:grpSpPr>
        <p:pic>
          <p:nvPicPr>
            <p:cNvPr id="5" name="Рисунок 4" descr="Scan-160112-0050.jpg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/>
            </a:blip>
            <a:stretch>
              <a:fillRect/>
            </a:stretch>
          </p:blipFill>
          <p:spPr>
            <a:xfrm>
              <a:off x="4811713" y="457200"/>
              <a:ext cx="3863975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4811713" y="6070600"/>
              <a:ext cx="38639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uk-UA" sz="1800" dirty="0" err="1" smtClean="0"/>
                <a:t>Ва</a:t>
              </a:r>
              <a:r>
                <a:rPr lang="uk-UA" sz="1800" dirty="0" smtClean="0"/>
                <a:t> 748570</a:t>
              </a:r>
              <a:endParaRPr lang="ru-RU" sz="1800" dirty="0"/>
            </a:p>
          </p:txBody>
        </p:sp>
      </p:grp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 noGrp="1" noUngrp="1" noChangeAspect="1"/>
          </p:cNvGrpSpPr>
          <p:nvPr/>
        </p:nvGrpSpPr>
        <p:grpSpPr>
          <a:xfrm>
            <a:off x="342900" y="466725"/>
            <a:ext cx="4114800" cy="5937250"/>
            <a:chOff x="342900" y="466725"/>
            <a:chExt cx="4114800" cy="5937250"/>
          </a:xfrm>
        </p:grpSpPr>
        <p:pic>
          <p:nvPicPr>
            <p:cNvPr id="2" name="Рисунок 1" descr="Scan-160112-0059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tretch>
              <a:fillRect/>
            </a:stretch>
          </p:blipFill>
          <p:spPr>
            <a:xfrm>
              <a:off x="342900" y="466725"/>
              <a:ext cx="4114800" cy="55816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342900" y="6061075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uk-UA" sz="1800" dirty="0" err="1" smtClean="0"/>
                <a:t>Ва</a:t>
              </a:r>
              <a:r>
                <a:rPr lang="uk-UA" sz="1800" dirty="0" smtClean="0"/>
                <a:t> 704741</a:t>
              </a:r>
              <a:endParaRPr lang="ru-RU" sz="1800" dirty="0"/>
            </a:p>
          </p:txBody>
        </p:sp>
      </p:grpSp>
      <p:grpSp>
        <p:nvGrpSpPr>
          <p:cNvPr id="7" name="Группа 6"/>
          <p:cNvGrpSpPr>
            <a:grpSpLocks noGrp="1" noUngrp="1" noChangeAspect="1"/>
          </p:cNvGrpSpPr>
          <p:nvPr/>
        </p:nvGrpSpPr>
        <p:grpSpPr>
          <a:xfrm>
            <a:off x="4686300" y="504825"/>
            <a:ext cx="4114800" cy="5859463"/>
            <a:chOff x="4686300" y="504825"/>
            <a:chExt cx="4114800" cy="5859463"/>
          </a:xfrm>
        </p:grpSpPr>
        <p:pic>
          <p:nvPicPr>
            <p:cNvPr id="5" name="Рисунок 4" descr="Scan-160112-0060.jpg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/>
            </a:blip>
            <a:stretch>
              <a:fillRect/>
            </a:stretch>
          </p:blipFill>
          <p:spPr>
            <a:xfrm>
              <a:off x="4686300" y="504825"/>
              <a:ext cx="4114800" cy="55038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4686300" y="6021388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uk-UA" sz="1800" dirty="0" err="1" smtClean="0"/>
                <a:t>Ва</a:t>
              </a:r>
              <a:r>
                <a:rPr lang="uk-UA" sz="1800" dirty="0" smtClean="0"/>
                <a:t> 750665</a:t>
              </a:r>
              <a:endParaRPr lang="ru-RU" sz="1800" dirty="0"/>
            </a:p>
          </p:txBody>
        </p:sp>
      </p:grp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404664"/>
            <a:ext cx="8280920" cy="5897678"/>
          </a:xfrm>
          <a:prstGeom prst="rect">
            <a:avLst/>
          </a:prstGeom>
          <a:solidFill>
            <a:srgbClr val="000000">
              <a:alpha val="64000"/>
            </a:srgbClr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wrap="square" lIns="360000" tIns="360000" rIns="360000" bIns="360000" rtlCol="0">
            <a:spAutoFit/>
          </a:bodyPr>
          <a:lstStyle/>
          <a:p>
            <a:pPr algn="ctr"/>
            <a:r>
              <a:rPr lang="ru-RU" sz="2400" dirty="0" smtClean="0">
                <a:latin typeface="Cambria" pitchFamily="18" charset="0"/>
              </a:rPr>
              <a:t>Великого </a:t>
            </a:r>
            <a:r>
              <a:rPr lang="ru-RU" sz="2400" dirty="0" err="1" smtClean="0">
                <a:latin typeface="Cambria" pitchFamily="18" charset="0"/>
              </a:rPr>
              <a:t>значення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українське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керівництво</a:t>
            </a:r>
            <a:r>
              <a:rPr lang="ru-RU" sz="2400" dirty="0" smtClean="0">
                <a:latin typeface="Cambria" pitchFamily="18" charset="0"/>
              </a:rPr>
              <a:t> надавало </a:t>
            </a:r>
            <a:r>
              <a:rPr lang="ru-RU" sz="2400" dirty="0" err="1" smtClean="0">
                <a:latin typeface="Cambria" pitchFamily="18" charset="0"/>
              </a:rPr>
              <a:t>й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надає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розвитку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відносин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із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Північноатлантичним</a:t>
            </a:r>
            <a:r>
              <a:rPr lang="ru-RU" sz="2400" dirty="0" smtClean="0">
                <a:latin typeface="Cambria" pitchFamily="18" charset="0"/>
              </a:rPr>
              <a:t> альянсом (НАТО). 1994 р. </a:t>
            </a:r>
            <a:r>
              <a:rPr lang="ru-RU" sz="2400" dirty="0" err="1" smtClean="0">
                <a:latin typeface="Cambria" pitchFamily="18" charset="0"/>
              </a:rPr>
              <a:t>Україна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уклала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з</a:t>
            </a:r>
            <a:r>
              <a:rPr lang="ru-RU" sz="2400" dirty="0" smtClean="0">
                <a:latin typeface="Cambria" pitchFamily="18" charset="0"/>
              </a:rPr>
              <a:t> НАТО </a:t>
            </a:r>
            <a:r>
              <a:rPr lang="ru-RU" sz="2400" dirty="0" err="1" smtClean="0">
                <a:latin typeface="Cambria" pitchFamily="18" charset="0"/>
              </a:rPr>
              <a:t>договір</a:t>
            </a:r>
            <a:r>
              <a:rPr lang="ru-RU" sz="2400" dirty="0" smtClean="0">
                <a:latin typeface="Cambria" pitchFamily="18" charset="0"/>
              </a:rPr>
              <a:t> «Партнерство </a:t>
            </a:r>
            <a:r>
              <a:rPr lang="ru-RU" sz="2400" dirty="0" err="1" smtClean="0">
                <a:latin typeface="Cambria" pitchFamily="18" charset="0"/>
              </a:rPr>
              <a:t>заради</a:t>
            </a:r>
            <a:r>
              <a:rPr lang="ru-RU" sz="2400" dirty="0" smtClean="0">
                <a:latin typeface="Cambria" pitchFamily="18" charset="0"/>
              </a:rPr>
              <a:t> миру». У 1997 р. в </a:t>
            </a:r>
            <a:r>
              <a:rPr lang="ru-RU" sz="2400" dirty="0" err="1" smtClean="0">
                <a:latin typeface="Cambria" pitchFamily="18" charset="0"/>
              </a:rPr>
              <a:t>Мадриді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було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підписано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Хартію</a:t>
            </a:r>
            <a:r>
              <a:rPr lang="ru-RU" sz="2400" dirty="0" smtClean="0">
                <a:latin typeface="Cambria" pitchFamily="18" charset="0"/>
              </a:rPr>
              <a:t> про </a:t>
            </a:r>
            <a:r>
              <a:rPr lang="ru-RU" sz="2400" dirty="0" err="1" smtClean="0">
                <a:latin typeface="Cambria" pitchFamily="18" charset="0"/>
              </a:rPr>
              <a:t>особливе</a:t>
            </a:r>
            <a:r>
              <a:rPr lang="ru-RU" sz="2400" dirty="0" smtClean="0">
                <a:latin typeface="Cambria" pitchFamily="18" charset="0"/>
              </a:rPr>
              <a:t> партнерство </a:t>
            </a:r>
            <a:r>
              <a:rPr lang="ru-RU" sz="2400" dirty="0" err="1" smtClean="0">
                <a:latin typeface="Cambria" pitchFamily="18" charset="0"/>
              </a:rPr>
              <a:t>між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Україною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і</a:t>
            </a:r>
            <a:r>
              <a:rPr lang="ru-RU" sz="2400" dirty="0" smtClean="0">
                <a:latin typeface="Cambria" pitchFamily="18" charset="0"/>
              </a:rPr>
              <a:t> НАТО. </a:t>
            </a:r>
            <a:r>
              <a:rPr lang="ru-RU" sz="2400" dirty="0" err="1" smtClean="0">
                <a:latin typeface="Cambria" pitchFamily="18" charset="0"/>
              </a:rPr>
              <a:t>Відтоді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офіційний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Київ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отримав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можливість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впливати</a:t>
            </a:r>
            <a:r>
              <a:rPr lang="ru-RU" sz="2400" dirty="0" smtClean="0">
                <a:latin typeface="Cambria" pitchFamily="18" charset="0"/>
              </a:rPr>
              <a:t> на </a:t>
            </a:r>
            <a:r>
              <a:rPr lang="ru-RU" sz="2400" dirty="0" err="1" smtClean="0">
                <a:latin typeface="Cambria" pitchFamily="18" charset="0"/>
              </a:rPr>
              <a:t>схвалення</a:t>
            </a:r>
            <a:r>
              <a:rPr lang="ru-RU" sz="2400" dirty="0" smtClean="0">
                <a:latin typeface="Cambria" pitchFamily="18" charset="0"/>
              </a:rPr>
              <a:t> альянсом </a:t>
            </a:r>
            <a:r>
              <a:rPr lang="ru-RU" sz="2400" dirty="0" err="1" smtClean="0">
                <a:latin typeface="Cambria" pitchFamily="18" charset="0"/>
              </a:rPr>
              <a:t>рішень</a:t>
            </a:r>
            <a:r>
              <a:rPr lang="ru-RU" sz="2400" dirty="0" smtClean="0">
                <a:latin typeface="Cambria" pitchFamily="18" charset="0"/>
              </a:rPr>
              <a:t>, </a:t>
            </a:r>
            <a:r>
              <a:rPr lang="ru-RU" sz="2400" dirty="0" err="1" smtClean="0">
                <a:latin typeface="Cambria" pitchFamily="18" charset="0"/>
              </a:rPr>
              <a:t>що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стосувалися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інтересів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України</a:t>
            </a:r>
            <a:r>
              <a:rPr lang="ru-RU" sz="2400" dirty="0" smtClean="0">
                <a:latin typeface="Cambria" pitchFamily="18" charset="0"/>
              </a:rPr>
              <a:t>. Разом </a:t>
            </a:r>
            <a:r>
              <a:rPr lang="ru-RU" sz="2400" dirty="0" err="1" smtClean="0">
                <a:latin typeface="Cambria" pitchFamily="18" charset="0"/>
              </a:rPr>
              <a:t>із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тим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сторони</a:t>
            </a:r>
            <a:r>
              <a:rPr lang="ru-RU" sz="2400" dirty="0" smtClean="0">
                <a:latin typeface="Cambria" pitchFamily="18" charset="0"/>
              </a:rPr>
              <a:t> брали на себе </a:t>
            </a:r>
            <a:r>
              <a:rPr lang="ru-RU" sz="2400" dirty="0" err="1" smtClean="0">
                <a:latin typeface="Cambria" pitchFamily="18" charset="0"/>
              </a:rPr>
              <a:t>зобов’язання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зміцнювати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співпрацю</a:t>
            </a:r>
            <a:r>
              <a:rPr lang="ru-RU" sz="2400" dirty="0" smtClean="0">
                <a:latin typeface="Cambria" pitchFamily="18" charset="0"/>
              </a:rPr>
              <a:t> в </a:t>
            </a:r>
            <a:r>
              <a:rPr lang="ru-RU" sz="2400" dirty="0" err="1" smtClean="0">
                <a:latin typeface="Cambria" pitchFamily="18" charset="0"/>
              </a:rPr>
              <a:t>питаннях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безпеки</a:t>
            </a:r>
            <a:r>
              <a:rPr lang="ru-RU" sz="2400" dirty="0" smtClean="0">
                <a:latin typeface="Cambria" pitchFamily="18" charset="0"/>
              </a:rPr>
              <a:t>, </a:t>
            </a:r>
            <a:r>
              <a:rPr lang="ru-RU" sz="2400" dirty="0" err="1" smtClean="0">
                <a:latin typeface="Cambria" pitchFamily="18" charset="0"/>
              </a:rPr>
              <a:t>нерозповсюдження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ядерної</a:t>
            </a:r>
            <a:r>
              <a:rPr lang="ru-RU" sz="2400" dirty="0" smtClean="0">
                <a:latin typeface="Cambria" pitchFamily="18" charset="0"/>
              </a:rPr>
              <a:t>, </a:t>
            </a:r>
            <a:r>
              <a:rPr lang="ru-RU" sz="2400" dirty="0" err="1" smtClean="0">
                <a:latin typeface="Cambria" pitchFamily="18" charset="0"/>
              </a:rPr>
              <a:t>біологічної</a:t>
            </a:r>
            <a:r>
              <a:rPr lang="ru-RU" sz="2400" dirty="0" smtClean="0">
                <a:latin typeface="Cambria" pitchFamily="18" charset="0"/>
              </a:rPr>
              <a:t> та </a:t>
            </a:r>
            <a:r>
              <a:rPr lang="ru-RU" sz="2400" dirty="0" err="1" smtClean="0">
                <a:latin typeface="Cambria" pitchFamily="18" charset="0"/>
              </a:rPr>
              <a:t>хімічної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зброї</a:t>
            </a:r>
            <a:r>
              <a:rPr lang="ru-RU" sz="2400" dirty="0" smtClean="0">
                <a:latin typeface="Cambria" pitchFamily="18" charset="0"/>
              </a:rPr>
              <a:t>, </a:t>
            </a:r>
            <a:r>
              <a:rPr lang="ru-RU" sz="2400" dirty="0" err="1" smtClean="0">
                <a:latin typeface="Cambria" pitchFamily="18" charset="0"/>
              </a:rPr>
              <a:t>підтримання</a:t>
            </a:r>
            <a:r>
              <a:rPr lang="ru-RU" sz="2400" dirty="0" smtClean="0">
                <a:latin typeface="Cambria" pitchFamily="18" charset="0"/>
              </a:rPr>
              <a:t> миру </a:t>
            </a:r>
            <a:r>
              <a:rPr lang="ru-RU" sz="2400" dirty="0" err="1" smtClean="0">
                <a:latin typeface="Cambria" pitchFamily="18" charset="0"/>
              </a:rPr>
              <a:t>й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запобігання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конфліктам</a:t>
            </a:r>
            <a:r>
              <a:rPr lang="ru-RU" sz="2400" dirty="0" smtClean="0">
                <a:latin typeface="Cambria" pitchFamily="18" charset="0"/>
              </a:rPr>
              <a:t>, контролю над </a:t>
            </a:r>
            <a:r>
              <a:rPr lang="ru-RU" sz="2400" dirty="0" err="1" smtClean="0">
                <a:latin typeface="Cambria" pitchFamily="18" charset="0"/>
              </a:rPr>
              <a:t>озброєнням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і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роззброєнням</a:t>
            </a:r>
            <a:r>
              <a:rPr lang="ru-RU" sz="2400" dirty="0" smtClean="0">
                <a:latin typeface="Cambria" pitchFamily="18" charset="0"/>
              </a:rPr>
              <a:t>, </a:t>
            </a:r>
            <a:r>
              <a:rPr lang="ru-RU" sz="2400" dirty="0" err="1" smtClean="0">
                <a:latin typeface="Cambria" pitchFamily="18" charset="0"/>
              </a:rPr>
              <a:t>боротьбою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з</a:t>
            </a:r>
            <a:r>
              <a:rPr lang="ru-RU" sz="2400" dirty="0" smtClean="0">
                <a:latin typeface="Cambria" pitchFamily="18" charset="0"/>
              </a:rPr>
              <a:t> контрабандою </a:t>
            </a:r>
            <a:r>
              <a:rPr lang="ru-RU" sz="2400" dirty="0" err="1" smtClean="0">
                <a:latin typeface="Cambria" pitchFamily="18" charset="0"/>
              </a:rPr>
              <a:t>наркотиків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і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err="1" smtClean="0">
                <a:latin typeface="Cambria" pitchFamily="18" charset="0"/>
              </a:rPr>
              <a:t>тероризмом</a:t>
            </a:r>
            <a:r>
              <a:rPr lang="ru-RU" sz="2400" dirty="0" smtClean="0">
                <a:latin typeface="Cambria" pitchFamily="18" charset="0"/>
              </a:rPr>
              <a:t>.</a:t>
            </a:r>
            <a:endParaRPr lang="ru-RU" sz="2400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 noGrp="1" noUngrp="1" noChangeAspect="1"/>
          </p:cNvGrpSpPr>
          <p:nvPr/>
        </p:nvGrpSpPr>
        <p:grpSpPr>
          <a:xfrm>
            <a:off x="377825" y="457200"/>
            <a:ext cx="4043363" cy="5956300"/>
            <a:chOff x="377825" y="457200"/>
            <a:chExt cx="4043363" cy="5956300"/>
          </a:xfrm>
        </p:grpSpPr>
        <p:pic>
          <p:nvPicPr>
            <p:cNvPr id="2" name="Рисунок 1" descr="Scan-151210-0001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tretch>
              <a:fillRect/>
            </a:stretch>
          </p:blipFill>
          <p:spPr>
            <a:xfrm>
              <a:off x="377825" y="457200"/>
              <a:ext cx="4043363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377825" y="6070600"/>
              <a:ext cx="404336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uk-UA" sz="1800" dirty="0" err="1" smtClean="0"/>
                <a:t>Со</a:t>
              </a:r>
              <a:r>
                <a:rPr lang="uk-UA" sz="1800" dirty="0" smtClean="0"/>
                <a:t> 33422</a:t>
              </a:r>
              <a:endParaRPr lang="ru-RU" sz="1800" dirty="0"/>
            </a:p>
          </p:txBody>
        </p:sp>
      </p:grpSp>
      <p:grpSp>
        <p:nvGrpSpPr>
          <p:cNvPr id="7" name="Группа 6"/>
          <p:cNvGrpSpPr>
            <a:grpSpLocks noGrp="1" noUngrp="1" noChangeAspect="1"/>
          </p:cNvGrpSpPr>
          <p:nvPr/>
        </p:nvGrpSpPr>
        <p:grpSpPr>
          <a:xfrm>
            <a:off x="4703763" y="457200"/>
            <a:ext cx="4078287" cy="5956300"/>
            <a:chOff x="4703763" y="457200"/>
            <a:chExt cx="4078287" cy="5956300"/>
          </a:xfrm>
        </p:grpSpPr>
        <p:pic>
          <p:nvPicPr>
            <p:cNvPr id="5" name="Рисунок 4" descr="Scan-160112-0081.jpg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/>
            </a:blip>
            <a:stretch>
              <a:fillRect/>
            </a:stretch>
          </p:blipFill>
          <p:spPr>
            <a:xfrm>
              <a:off x="4703763" y="457200"/>
              <a:ext cx="4078287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4703763" y="6070600"/>
              <a:ext cx="407828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uk-UA" sz="1800" dirty="0" err="1" smtClean="0"/>
                <a:t>Ва</a:t>
              </a:r>
              <a:r>
                <a:rPr lang="uk-UA" sz="1800" dirty="0" smtClean="0"/>
                <a:t> 684075</a:t>
              </a:r>
              <a:endParaRPr lang="ru-RU" sz="1800" dirty="0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>
            <a:grpSpLocks noGrp="1" noUngrp="1" noChangeAspect="1"/>
          </p:cNvGrpSpPr>
          <p:nvPr/>
        </p:nvGrpSpPr>
        <p:grpSpPr>
          <a:xfrm>
            <a:off x="2195736" y="404664"/>
            <a:ext cx="3970337" cy="5956300"/>
            <a:chOff x="4757738" y="457200"/>
            <a:chExt cx="3970337" cy="5956300"/>
          </a:xfrm>
        </p:grpSpPr>
        <p:pic>
          <p:nvPicPr>
            <p:cNvPr id="9" name="Рисунок 8" descr="Scan-151210-0020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tretch>
              <a:fillRect/>
            </a:stretch>
          </p:blipFill>
          <p:spPr>
            <a:xfrm>
              <a:off x="4757738" y="457200"/>
              <a:ext cx="3970337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Прямоугольник 9"/>
            <p:cNvSpPr/>
            <p:nvPr/>
          </p:nvSpPr>
          <p:spPr>
            <a:xfrm>
              <a:off x="4757738" y="6070600"/>
              <a:ext cx="397033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dirty="0" smtClean="0"/>
                <a:t>В 343941/5-1</a:t>
              </a:r>
              <a:endParaRPr lang="ru-RU" dirty="0"/>
            </a:p>
          </p:txBody>
        </p:sp>
      </p:grp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 noGrp="1" noUngrp="1" noChangeAspect="1"/>
          </p:cNvGrpSpPr>
          <p:nvPr/>
        </p:nvGrpSpPr>
        <p:grpSpPr>
          <a:xfrm>
            <a:off x="382588" y="457200"/>
            <a:ext cx="4033837" cy="5956300"/>
            <a:chOff x="382588" y="457200"/>
            <a:chExt cx="4033837" cy="5956300"/>
          </a:xfrm>
        </p:grpSpPr>
        <p:pic>
          <p:nvPicPr>
            <p:cNvPr id="2" name="Рисунок 1" descr="Scan-160112-0082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tretch>
              <a:fillRect/>
            </a:stretch>
          </p:blipFill>
          <p:spPr>
            <a:xfrm>
              <a:off x="382588" y="457200"/>
              <a:ext cx="4033837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382588" y="6070600"/>
              <a:ext cx="403383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uk-UA" sz="1800" dirty="0" err="1" smtClean="0"/>
                <a:t>Ва</a:t>
              </a:r>
              <a:r>
                <a:rPr lang="uk-UA" sz="1800" dirty="0" smtClean="0"/>
                <a:t> 694965</a:t>
              </a:r>
              <a:endParaRPr lang="ru-RU" sz="1800" dirty="0"/>
            </a:p>
          </p:txBody>
        </p:sp>
      </p:grpSp>
      <p:grpSp>
        <p:nvGrpSpPr>
          <p:cNvPr id="7" name="Группа 6"/>
          <p:cNvGrpSpPr>
            <a:grpSpLocks noGrp="1" noUngrp="1" noChangeAspect="1"/>
          </p:cNvGrpSpPr>
          <p:nvPr/>
        </p:nvGrpSpPr>
        <p:grpSpPr>
          <a:xfrm>
            <a:off x="4724400" y="457200"/>
            <a:ext cx="4037013" cy="5956300"/>
            <a:chOff x="4724400" y="457200"/>
            <a:chExt cx="4037013" cy="5956300"/>
          </a:xfrm>
        </p:grpSpPr>
        <p:pic>
          <p:nvPicPr>
            <p:cNvPr id="5" name="Рисунок 4" descr="Scan-160112-0083.jpg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/>
            </a:blip>
            <a:stretch>
              <a:fillRect/>
            </a:stretch>
          </p:blipFill>
          <p:spPr>
            <a:xfrm>
              <a:off x="4724400" y="457200"/>
              <a:ext cx="4037013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4724400" y="6070600"/>
              <a:ext cx="403701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uk-UA" dirty="0" err="1" smtClean="0"/>
                <a:t>Ва</a:t>
              </a:r>
              <a:r>
                <a:rPr lang="uk-UA" dirty="0" smtClean="0"/>
                <a:t> 686713</a:t>
              </a:r>
              <a:endParaRPr lang="ru-RU" sz="1800" dirty="0"/>
            </a:p>
          </p:txBody>
        </p:sp>
      </p:grp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 noGrp="1" noUngrp="1" noChangeAspect="1"/>
          </p:cNvGrpSpPr>
          <p:nvPr/>
        </p:nvGrpSpPr>
        <p:grpSpPr>
          <a:xfrm>
            <a:off x="387350" y="457200"/>
            <a:ext cx="4025900" cy="5956300"/>
            <a:chOff x="387350" y="457200"/>
            <a:chExt cx="4025900" cy="5956300"/>
          </a:xfrm>
        </p:grpSpPr>
        <p:pic>
          <p:nvPicPr>
            <p:cNvPr id="2" name="Рисунок 1" descr="Scan-160112-0084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tretch>
              <a:fillRect/>
            </a:stretch>
          </p:blipFill>
          <p:spPr>
            <a:xfrm>
              <a:off x="387350" y="457200"/>
              <a:ext cx="4025900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387350" y="6070600"/>
              <a:ext cx="40259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uk-UA" sz="1800" dirty="0" err="1" smtClean="0"/>
                <a:t>Ва</a:t>
              </a:r>
              <a:r>
                <a:rPr lang="uk-UA" sz="1800" dirty="0" smtClean="0"/>
                <a:t> 664493</a:t>
              </a:r>
              <a:endParaRPr lang="ru-RU" sz="1800" dirty="0"/>
            </a:p>
          </p:txBody>
        </p:sp>
      </p:grpSp>
      <p:grpSp>
        <p:nvGrpSpPr>
          <p:cNvPr id="7" name="Группа 6"/>
          <p:cNvGrpSpPr>
            <a:grpSpLocks noGrp="1" noUngrp="1" noChangeAspect="1"/>
          </p:cNvGrpSpPr>
          <p:nvPr/>
        </p:nvGrpSpPr>
        <p:grpSpPr>
          <a:xfrm>
            <a:off x="4781550" y="457200"/>
            <a:ext cx="3922713" cy="5956300"/>
            <a:chOff x="4781550" y="457200"/>
            <a:chExt cx="3922713" cy="5956300"/>
          </a:xfrm>
        </p:grpSpPr>
        <p:pic>
          <p:nvPicPr>
            <p:cNvPr id="5" name="Рисунок 4" descr="Scan-160112-0085.jpg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/>
            </a:blip>
            <a:stretch>
              <a:fillRect/>
            </a:stretch>
          </p:blipFill>
          <p:spPr>
            <a:xfrm>
              <a:off x="4781550" y="457200"/>
              <a:ext cx="3922713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4781550" y="6070600"/>
              <a:ext cx="392271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uk-UA" sz="1800" dirty="0" err="1" smtClean="0"/>
                <a:t>Ва</a:t>
              </a:r>
              <a:r>
                <a:rPr lang="uk-UA" sz="1800" dirty="0" smtClean="0"/>
                <a:t> 662520</a:t>
              </a:r>
              <a:endParaRPr lang="ru-RU" sz="1800" dirty="0"/>
            </a:p>
          </p:txBody>
        </p:sp>
      </p:grp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 noGrp="1" noUngrp="1" noChangeAspect="1"/>
          </p:cNvGrpSpPr>
          <p:nvPr/>
        </p:nvGrpSpPr>
        <p:grpSpPr>
          <a:xfrm>
            <a:off x="406400" y="457200"/>
            <a:ext cx="3987800" cy="5956300"/>
            <a:chOff x="406400" y="457200"/>
            <a:chExt cx="3987800" cy="5956300"/>
          </a:xfrm>
        </p:grpSpPr>
        <p:pic>
          <p:nvPicPr>
            <p:cNvPr id="2" name="Рисунок 1" descr="Scan-160112-0086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tretch>
              <a:fillRect/>
            </a:stretch>
          </p:blipFill>
          <p:spPr>
            <a:xfrm>
              <a:off x="406400" y="457200"/>
              <a:ext cx="3987800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406400" y="6070600"/>
              <a:ext cx="3987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uk-UA" dirty="0" err="1" smtClean="0"/>
                <a:t>Ва</a:t>
              </a:r>
              <a:r>
                <a:rPr lang="uk-UA" dirty="0" smtClean="0"/>
                <a:t> 686715</a:t>
              </a:r>
              <a:endParaRPr lang="ru-RU" dirty="0"/>
            </a:p>
          </p:txBody>
        </p:sp>
      </p:grpSp>
      <p:grpSp>
        <p:nvGrpSpPr>
          <p:cNvPr id="7" name="Группа 6"/>
          <p:cNvGrpSpPr>
            <a:grpSpLocks noGrp="1" noUngrp="1" noChangeAspect="1"/>
          </p:cNvGrpSpPr>
          <p:nvPr/>
        </p:nvGrpSpPr>
        <p:grpSpPr>
          <a:xfrm>
            <a:off x="4686300" y="476250"/>
            <a:ext cx="4143376" cy="5938856"/>
            <a:chOff x="4686300" y="476250"/>
            <a:chExt cx="4143376" cy="5938856"/>
          </a:xfrm>
        </p:grpSpPr>
        <p:pic>
          <p:nvPicPr>
            <p:cNvPr id="5" name="Рисунок 4" descr="Scan-160112-0088.jpg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/>
            </a:blip>
            <a:stretch>
              <a:fillRect/>
            </a:stretch>
          </p:blipFill>
          <p:spPr>
            <a:xfrm>
              <a:off x="4686300" y="476250"/>
              <a:ext cx="4114800" cy="55610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4714876" y="6072206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uk-UA" sz="1800" dirty="0" smtClean="0"/>
                <a:t>В 350189/1</a:t>
              </a:r>
              <a:endParaRPr lang="ru-RU" sz="1800" dirty="0"/>
            </a:p>
          </p:txBody>
        </p:sp>
      </p:grp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 noGrp="1" noUngrp="1" noChangeAspect="1"/>
          </p:cNvGrpSpPr>
          <p:nvPr/>
        </p:nvGrpSpPr>
        <p:grpSpPr>
          <a:xfrm>
            <a:off x="342900" y="519113"/>
            <a:ext cx="4114800" cy="5830887"/>
            <a:chOff x="342900" y="519113"/>
            <a:chExt cx="4114800" cy="5830887"/>
          </a:xfrm>
        </p:grpSpPr>
        <p:pic>
          <p:nvPicPr>
            <p:cNvPr id="2" name="Рисунок 1" descr="Scan-160112-0089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tretch>
              <a:fillRect/>
            </a:stretch>
          </p:blipFill>
          <p:spPr>
            <a:xfrm>
              <a:off x="342900" y="519113"/>
              <a:ext cx="4114800" cy="547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342900" y="6007100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uk-UA" sz="1800" dirty="0" err="1" smtClean="0"/>
                <a:t>Ва</a:t>
              </a:r>
              <a:r>
                <a:rPr lang="uk-UA" sz="1800" dirty="0" smtClean="0"/>
                <a:t> 653033</a:t>
              </a:r>
              <a:endParaRPr lang="ru-RU" sz="1800" dirty="0"/>
            </a:p>
          </p:txBody>
        </p:sp>
      </p:grpSp>
      <p:grpSp>
        <p:nvGrpSpPr>
          <p:cNvPr id="7" name="Группа 6"/>
          <p:cNvGrpSpPr>
            <a:grpSpLocks noGrp="1" noUngrp="1" noChangeAspect="1"/>
          </p:cNvGrpSpPr>
          <p:nvPr/>
        </p:nvGrpSpPr>
        <p:grpSpPr>
          <a:xfrm>
            <a:off x="4835525" y="457200"/>
            <a:ext cx="3816350" cy="5956300"/>
            <a:chOff x="4835525" y="457200"/>
            <a:chExt cx="3816350" cy="5956300"/>
          </a:xfrm>
        </p:grpSpPr>
        <p:pic>
          <p:nvPicPr>
            <p:cNvPr id="5" name="Рисунок 4" descr="Scan-160112-0090.jpg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/>
            </a:blip>
            <a:stretch>
              <a:fillRect/>
            </a:stretch>
          </p:blipFill>
          <p:spPr>
            <a:xfrm>
              <a:off x="4835525" y="457200"/>
              <a:ext cx="3816350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4835525" y="6070600"/>
              <a:ext cx="381635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uk-UA" sz="1800" dirty="0" err="1" smtClean="0"/>
                <a:t>Ва</a:t>
              </a:r>
              <a:r>
                <a:rPr lang="uk-UA" sz="1800" dirty="0" smtClean="0"/>
                <a:t> 698683</a:t>
              </a:r>
              <a:endParaRPr lang="ru-RU" sz="1800" dirty="0"/>
            </a:p>
          </p:txBody>
        </p:sp>
      </p:grp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 noGrp="1" noUngrp="1" noChangeAspect="1"/>
          </p:cNvGrpSpPr>
          <p:nvPr/>
        </p:nvGrpSpPr>
        <p:grpSpPr>
          <a:xfrm>
            <a:off x="342900" y="530225"/>
            <a:ext cx="4114800" cy="5808663"/>
            <a:chOff x="342900" y="530225"/>
            <a:chExt cx="4114800" cy="5808663"/>
          </a:xfrm>
        </p:grpSpPr>
        <p:pic>
          <p:nvPicPr>
            <p:cNvPr id="2" name="Рисунок 1" descr="Scan-160112-0092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tretch>
              <a:fillRect/>
            </a:stretch>
          </p:blipFill>
          <p:spPr>
            <a:xfrm>
              <a:off x="342900" y="530225"/>
              <a:ext cx="4114800" cy="54530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342900" y="5995988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uk-UA" sz="1800" dirty="0" err="1" smtClean="0"/>
                <a:t>Ва</a:t>
              </a:r>
              <a:r>
                <a:rPr lang="uk-UA" sz="1800" dirty="0" smtClean="0"/>
                <a:t> 689329</a:t>
              </a:r>
              <a:endParaRPr lang="ru-RU" sz="1800" dirty="0"/>
            </a:p>
          </p:txBody>
        </p:sp>
      </p:grpSp>
      <p:grpSp>
        <p:nvGrpSpPr>
          <p:cNvPr id="7" name="Группа 6"/>
          <p:cNvGrpSpPr>
            <a:grpSpLocks noGrp="1" noUngrp="1" noChangeAspect="1"/>
          </p:cNvGrpSpPr>
          <p:nvPr/>
        </p:nvGrpSpPr>
        <p:grpSpPr>
          <a:xfrm>
            <a:off x="4708525" y="457200"/>
            <a:ext cx="4070350" cy="5956300"/>
            <a:chOff x="4708525" y="457200"/>
            <a:chExt cx="4070350" cy="5956300"/>
          </a:xfrm>
        </p:grpSpPr>
        <p:pic>
          <p:nvPicPr>
            <p:cNvPr id="5" name="Рисунок 4" descr="Scan-160112-0093.jpg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/>
            </a:blip>
            <a:stretch>
              <a:fillRect/>
            </a:stretch>
          </p:blipFill>
          <p:spPr>
            <a:xfrm>
              <a:off x="4708525" y="457200"/>
              <a:ext cx="4070350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4708525" y="6070600"/>
              <a:ext cx="407035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uk-UA" sz="1800" dirty="0" err="1" smtClean="0"/>
                <a:t>Ва</a:t>
              </a:r>
              <a:r>
                <a:rPr lang="uk-UA" sz="1800" dirty="0" smtClean="0"/>
                <a:t> 652571</a:t>
              </a:r>
              <a:endParaRPr lang="ru-RU" sz="1800" dirty="0"/>
            </a:p>
          </p:txBody>
        </p:sp>
      </p:grp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 noGrp="1" noUngrp="1" noChangeAspect="1"/>
          </p:cNvGrpSpPr>
          <p:nvPr/>
        </p:nvGrpSpPr>
        <p:grpSpPr>
          <a:xfrm>
            <a:off x="431800" y="457200"/>
            <a:ext cx="3935413" cy="5956300"/>
            <a:chOff x="431800" y="457200"/>
            <a:chExt cx="3935413" cy="5956300"/>
          </a:xfrm>
        </p:grpSpPr>
        <p:pic>
          <p:nvPicPr>
            <p:cNvPr id="2" name="Рисунок 1" descr="Scan-160112-0094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tretch>
              <a:fillRect/>
            </a:stretch>
          </p:blipFill>
          <p:spPr>
            <a:xfrm>
              <a:off x="431800" y="457200"/>
              <a:ext cx="3935413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431800" y="6070600"/>
              <a:ext cx="393541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uk-UA" sz="1800" dirty="0" err="1" smtClean="0"/>
                <a:t>Со</a:t>
              </a:r>
              <a:r>
                <a:rPr lang="uk-UA" sz="1800" dirty="0" smtClean="0"/>
                <a:t> 27739</a:t>
              </a:r>
              <a:endParaRPr lang="ru-RU" sz="1800" dirty="0"/>
            </a:p>
          </p:txBody>
        </p:sp>
      </p:grpSp>
      <p:grpSp>
        <p:nvGrpSpPr>
          <p:cNvPr id="7" name="Группа 6"/>
          <p:cNvGrpSpPr>
            <a:grpSpLocks noGrp="1" noUngrp="1" noChangeAspect="1"/>
          </p:cNvGrpSpPr>
          <p:nvPr/>
        </p:nvGrpSpPr>
        <p:grpSpPr>
          <a:xfrm>
            <a:off x="4840288" y="457200"/>
            <a:ext cx="3806825" cy="5956300"/>
            <a:chOff x="4840288" y="457200"/>
            <a:chExt cx="3806825" cy="5956300"/>
          </a:xfrm>
        </p:grpSpPr>
        <p:pic>
          <p:nvPicPr>
            <p:cNvPr id="5" name="Рисунок 4" descr="Scan-160112-0095.jpg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/>
            </a:blip>
            <a:stretch>
              <a:fillRect/>
            </a:stretch>
          </p:blipFill>
          <p:spPr>
            <a:xfrm>
              <a:off x="4840288" y="457200"/>
              <a:ext cx="3806825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4840288" y="6070600"/>
              <a:ext cx="380682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uk-UA" sz="1800" dirty="0" err="1" smtClean="0"/>
                <a:t>Вс</a:t>
              </a:r>
              <a:r>
                <a:rPr lang="uk-UA" sz="1800" dirty="0" smtClean="0"/>
                <a:t> 42436</a:t>
              </a:r>
              <a:endParaRPr lang="ru-RU" sz="1800" dirty="0"/>
            </a:p>
          </p:txBody>
        </p:sp>
      </p:grp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 noGrp="1" noUngrp="1" noChangeAspect="1"/>
          </p:cNvGrpSpPr>
          <p:nvPr/>
        </p:nvGrpSpPr>
        <p:grpSpPr>
          <a:xfrm>
            <a:off x="342900" y="1797050"/>
            <a:ext cx="4114800" cy="3276600"/>
            <a:chOff x="342900" y="1797050"/>
            <a:chExt cx="4114800" cy="3276600"/>
          </a:xfrm>
        </p:grpSpPr>
        <p:pic>
          <p:nvPicPr>
            <p:cNvPr id="2" name="Рисунок 1" descr="Scan-160112-0096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tretch>
              <a:fillRect/>
            </a:stretch>
          </p:blipFill>
          <p:spPr>
            <a:xfrm>
              <a:off x="342900" y="1797050"/>
              <a:ext cx="4114800" cy="2921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342900" y="4730750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uk-UA" sz="1800" dirty="0" smtClean="0"/>
                <a:t>Р 95561</a:t>
              </a:r>
              <a:endParaRPr lang="ru-RU" sz="1800" dirty="0"/>
            </a:p>
          </p:txBody>
        </p:sp>
      </p:grpSp>
      <p:grpSp>
        <p:nvGrpSpPr>
          <p:cNvPr id="7" name="Группа 6"/>
          <p:cNvGrpSpPr>
            <a:grpSpLocks noGrp="1" noUngrp="1" noChangeAspect="1"/>
          </p:cNvGrpSpPr>
          <p:nvPr/>
        </p:nvGrpSpPr>
        <p:grpSpPr>
          <a:xfrm>
            <a:off x="4770438" y="457200"/>
            <a:ext cx="3946525" cy="5956300"/>
            <a:chOff x="4770438" y="457200"/>
            <a:chExt cx="3946525" cy="5956300"/>
          </a:xfrm>
        </p:grpSpPr>
        <p:pic>
          <p:nvPicPr>
            <p:cNvPr id="5" name="Рисунок 4" descr="Scan-160112-0098.jpg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/>
            </a:blip>
            <a:stretch>
              <a:fillRect/>
            </a:stretch>
          </p:blipFill>
          <p:spPr>
            <a:xfrm>
              <a:off x="4770438" y="457200"/>
              <a:ext cx="3946525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4770438" y="6070600"/>
              <a:ext cx="394652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uk-UA" dirty="0" smtClean="0"/>
                <a:t>Р 100928</a:t>
              </a:r>
              <a:endParaRPr lang="ru-RU" dirty="0"/>
            </a:p>
          </p:txBody>
        </p:sp>
      </p:grp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42910" y="1428736"/>
            <a:ext cx="7858180" cy="4174129"/>
          </a:xfrm>
          <a:prstGeom prst="rect">
            <a:avLst/>
          </a:prstGeom>
          <a:solidFill>
            <a:srgbClr val="000000">
              <a:alpha val="64000"/>
            </a:srgbClr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wrap="square" lIns="360000" tIns="360000" rIns="360000" bIns="360000" rtlCol="0">
            <a:spAutoFit/>
          </a:bodyPr>
          <a:lstStyle/>
          <a:p>
            <a:pPr algn="ctr"/>
            <a:r>
              <a:rPr lang="ru-RU" sz="2800" dirty="0" smtClean="0">
                <a:latin typeface="Cambria" pitchFamily="18" charset="0"/>
              </a:rPr>
              <a:t>Для </a:t>
            </a:r>
            <a:r>
              <a:rPr lang="ru-RU" sz="2800" dirty="0" err="1" smtClean="0">
                <a:latin typeface="Cambria" pitchFamily="18" charset="0"/>
              </a:rPr>
              <a:t>України</a:t>
            </a:r>
            <a:r>
              <a:rPr lang="ru-RU" sz="2800" dirty="0" smtClean="0">
                <a:latin typeface="Cambria" pitchFamily="18" charset="0"/>
              </a:rPr>
              <a:t>, яка </a:t>
            </a:r>
            <a:r>
              <a:rPr lang="ru-RU" sz="2800" dirty="0" err="1" smtClean="0">
                <a:latin typeface="Cambria" pitchFamily="18" charset="0"/>
              </a:rPr>
              <a:t>впродовж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своєї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історії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перебувала</a:t>
            </a:r>
            <a:r>
              <a:rPr lang="ru-RU" sz="2800" dirty="0" smtClean="0">
                <a:latin typeface="Cambria" pitchFamily="18" charset="0"/>
              </a:rPr>
              <a:t> в </a:t>
            </a:r>
            <a:r>
              <a:rPr lang="ru-RU" sz="2800" dirty="0" err="1" smtClean="0">
                <a:latin typeface="Cambria" pitchFamily="18" charset="0"/>
              </a:rPr>
              <a:t>центрі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геополітичних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інтересів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кількох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наддержав</a:t>
            </a:r>
            <a:r>
              <a:rPr lang="ru-RU" sz="2800" dirty="0" smtClean="0">
                <a:latin typeface="Cambria" pitchFamily="18" charset="0"/>
              </a:rPr>
              <a:t>, </a:t>
            </a:r>
            <a:r>
              <a:rPr lang="ru-RU" sz="2800" dirty="0" err="1" smtClean="0">
                <a:latin typeface="Cambria" pitchFamily="18" charset="0"/>
              </a:rPr>
              <a:t>зовнішньополітичний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вибір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має</a:t>
            </a:r>
            <a:r>
              <a:rPr lang="ru-RU" sz="2800" dirty="0" smtClean="0">
                <a:latin typeface="Cambria" pitchFamily="18" charset="0"/>
              </a:rPr>
              <a:t> не </a:t>
            </a:r>
            <a:r>
              <a:rPr lang="ru-RU" sz="2800" dirty="0" err="1" smtClean="0">
                <a:latin typeface="Cambria" pitchFamily="18" charset="0"/>
              </a:rPr>
              <a:t>тільки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внутрішню</a:t>
            </a:r>
            <a:r>
              <a:rPr lang="ru-RU" sz="2800" dirty="0" smtClean="0">
                <a:latin typeface="Cambria" pitchFamily="18" charset="0"/>
              </a:rPr>
              <a:t>, а </a:t>
            </a:r>
            <a:r>
              <a:rPr lang="ru-RU" sz="2800" dirty="0" err="1" smtClean="0">
                <a:latin typeface="Cambria" pitchFamily="18" charset="0"/>
              </a:rPr>
              <a:t>й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міжнародну</a:t>
            </a:r>
            <a:r>
              <a:rPr lang="ru-RU" sz="2800" dirty="0" smtClean="0">
                <a:latin typeface="Cambria" pitchFamily="18" charset="0"/>
              </a:rPr>
              <a:t> вагу </a:t>
            </a:r>
            <a:r>
              <a:rPr lang="ru-RU" sz="2800" dirty="0" err="1" smtClean="0">
                <a:latin typeface="Cambria" pitchFamily="18" charset="0"/>
              </a:rPr>
              <a:t>Стратегічна</a:t>
            </a:r>
            <a:r>
              <a:rPr lang="ru-RU" sz="2800" dirty="0" smtClean="0">
                <a:latin typeface="Cambria" pitchFamily="18" charset="0"/>
              </a:rPr>
              <a:t> мета </a:t>
            </a:r>
            <a:r>
              <a:rPr lang="ru-RU" sz="2800" dirty="0" err="1" smtClean="0">
                <a:latin typeface="Cambria" pitchFamily="18" charset="0"/>
              </a:rPr>
              <a:t>нашої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країни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полягає</a:t>
            </a:r>
            <a:r>
              <a:rPr lang="ru-RU" sz="2800" dirty="0" smtClean="0">
                <a:latin typeface="Cambria" pitchFamily="18" charset="0"/>
              </a:rPr>
              <a:t> в </a:t>
            </a:r>
            <a:r>
              <a:rPr lang="ru-RU" sz="2800" dirty="0" err="1" smtClean="0">
                <a:latin typeface="Cambria" pitchFamily="18" charset="0"/>
              </a:rPr>
              <a:t>інтеграції</a:t>
            </a:r>
            <a:r>
              <a:rPr lang="ru-RU" sz="2800" dirty="0" smtClean="0">
                <a:latin typeface="Cambria" pitchFamily="18" charset="0"/>
              </a:rPr>
              <a:t> до </a:t>
            </a:r>
            <a:r>
              <a:rPr lang="ru-RU" sz="2800" dirty="0" err="1" smtClean="0">
                <a:latin typeface="Cambria" pitchFamily="18" charset="0"/>
              </a:rPr>
              <a:t>європейських</a:t>
            </a:r>
            <a:r>
              <a:rPr lang="ru-RU" sz="2800" dirty="0" smtClean="0">
                <a:latin typeface="Cambria" pitchFamily="18" charset="0"/>
              </a:rPr>
              <a:t> та </a:t>
            </a:r>
            <a:r>
              <a:rPr lang="ru-RU" sz="2800" dirty="0" err="1" smtClean="0">
                <a:latin typeface="Cambria" pitchFamily="18" charset="0"/>
              </a:rPr>
              <a:t>євроатлантичних</a:t>
            </a:r>
            <a:r>
              <a:rPr lang="ru-RU" sz="2800" dirty="0" smtClean="0">
                <a:latin typeface="Cambria" pitchFamily="18" charset="0"/>
              </a:rPr>
              <a:t> структур.</a:t>
            </a:r>
            <a:endParaRPr lang="ru-RU" sz="2800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 noGrp="1" noUngrp="1" noChangeAspect="1"/>
          </p:cNvGrpSpPr>
          <p:nvPr/>
        </p:nvGrpSpPr>
        <p:grpSpPr>
          <a:xfrm>
            <a:off x="519113" y="457200"/>
            <a:ext cx="3760787" cy="5956300"/>
            <a:chOff x="519113" y="457200"/>
            <a:chExt cx="3760787" cy="5956300"/>
          </a:xfrm>
        </p:grpSpPr>
        <p:pic>
          <p:nvPicPr>
            <p:cNvPr id="2" name="Рисунок 1" descr="Scan-151210-0002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tretch>
              <a:fillRect/>
            </a:stretch>
          </p:blipFill>
          <p:spPr>
            <a:xfrm>
              <a:off x="519113" y="457200"/>
              <a:ext cx="3760787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519113" y="6070600"/>
              <a:ext cx="376078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uk-UA" sz="1800" dirty="0" err="1" smtClean="0"/>
                <a:t>Ва</a:t>
              </a:r>
              <a:r>
                <a:rPr lang="uk-UA" sz="1800" dirty="0" smtClean="0"/>
                <a:t> 650128</a:t>
              </a:r>
              <a:endParaRPr lang="ru-RU" sz="1800" dirty="0"/>
            </a:p>
          </p:txBody>
        </p:sp>
      </p:grpSp>
      <p:grpSp>
        <p:nvGrpSpPr>
          <p:cNvPr id="7" name="Группа 6"/>
          <p:cNvGrpSpPr>
            <a:grpSpLocks noGrp="1" noUngrp="1" noChangeAspect="1"/>
          </p:cNvGrpSpPr>
          <p:nvPr/>
        </p:nvGrpSpPr>
        <p:grpSpPr>
          <a:xfrm>
            <a:off x="4795838" y="457200"/>
            <a:ext cx="3894137" cy="5956300"/>
            <a:chOff x="4795838" y="457200"/>
            <a:chExt cx="3894137" cy="5956300"/>
          </a:xfrm>
        </p:grpSpPr>
        <p:pic>
          <p:nvPicPr>
            <p:cNvPr id="5" name="Рисунок 4" descr="Scan-151210-0005.jpg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/>
            </a:blip>
            <a:stretch>
              <a:fillRect/>
            </a:stretch>
          </p:blipFill>
          <p:spPr>
            <a:xfrm>
              <a:off x="4795838" y="457200"/>
              <a:ext cx="3894137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4795838" y="6070600"/>
              <a:ext cx="389413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uk-UA" sz="1800" dirty="0" err="1" smtClean="0"/>
                <a:t>Ва</a:t>
              </a:r>
              <a:r>
                <a:rPr lang="uk-UA" sz="1800" dirty="0" smtClean="0"/>
                <a:t> 598208</a:t>
              </a:r>
              <a:endParaRPr lang="ru-RU" sz="1800" dirty="0"/>
            </a:p>
          </p:txBody>
        </p:sp>
      </p:grp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 noGrp="1" noUngrp="1" noChangeAspect="1"/>
          </p:cNvGrpSpPr>
          <p:nvPr/>
        </p:nvGrpSpPr>
        <p:grpSpPr>
          <a:xfrm>
            <a:off x="603250" y="457200"/>
            <a:ext cx="3594100" cy="5956300"/>
            <a:chOff x="603250" y="457200"/>
            <a:chExt cx="3594100" cy="5956300"/>
          </a:xfrm>
        </p:grpSpPr>
        <p:pic>
          <p:nvPicPr>
            <p:cNvPr id="2" name="Рисунок 1" descr="Scan-151210-0008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tretch>
              <a:fillRect/>
            </a:stretch>
          </p:blipFill>
          <p:spPr>
            <a:xfrm>
              <a:off x="603250" y="457200"/>
              <a:ext cx="3594100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603250" y="6070600"/>
              <a:ext cx="35941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uk-UA" sz="1800" dirty="0" err="1" smtClean="0"/>
                <a:t>Ва</a:t>
              </a:r>
              <a:r>
                <a:rPr lang="uk-UA" sz="1800" dirty="0" smtClean="0"/>
                <a:t> 631199</a:t>
              </a:r>
              <a:endParaRPr lang="ru-RU" sz="1800" dirty="0"/>
            </a:p>
          </p:txBody>
        </p:sp>
      </p:grpSp>
      <p:grpSp>
        <p:nvGrpSpPr>
          <p:cNvPr id="7" name="Группа 6"/>
          <p:cNvGrpSpPr>
            <a:grpSpLocks noGrp="1" noUngrp="1" noChangeAspect="1"/>
          </p:cNvGrpSpPr>
          <p:nvPr/>
        </p:nvGrpSpPr>
        <p:grpSpPr>
          <a:xfrm>
            <a:off x="4813300" y="457200"/>
            <a:ext cx="3860800" cy="5956300"/>
            <a:chOff x="4813300" y="457200"/>
            <a:chExt cx="3860800" cy="5956300"/>
          </a:xfrm>
        </p:grpSpPr>
        <p:pic>
          <p:nvPicPr>
            <p:cNvPr id="5" name="Рисунок 4" descr="Scan-160112-0005.jpg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/>
            </a:blip>
            <a:stretch>
              <a:fillRect/>
            </a:stretch>
          </p:blipFill>
          <p:spPr>
            <a:xfrm>
              <a:off x="4813300" y="457200"/>
              <a:ext cx="3860800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4813300" y="6070600"/>
              <a:ext cx="3860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92500" lnSpcReduction="10000"/>
            </a:bodyPr>
            <a:lstStyle/>
            <a:p>
              <a:pPr algn="ctr"/>
              <a:r>
                <a:rPr lang="uk-UA" dirty="0" err="1" smtClean="0"/>
                <a:t>Ва</a:t>
              </a:r>
              <a:r>
                <a:rPr lang="uk-UA" dirty="0" smtClean="0"/>
                <a:t> 6411</a:t>
              </a:r>
              <a:r>
                <a:rPr lang="en-US" sz="1800" dirty="0" smtClean="0"/>
                <a:t>05</a:t>
              </a:r>
              <a:endParaRPr lang="ru-RU" sz="1800" dirty="0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576" y="836712"/>
            <a:ext cx="7488832" cy="3888432"/>
          </a:xfrm>
          <a:prstGeom prst="rect">
            <a:avLst/>
          </a:prstGeom>
          <a:solidFill>
            <a:srgbClr val="000000">
              <a:alpha val="64000"/>
            </a:srgbClr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wrap="square" lIns="360000" tIns="360000" rIns="360000" bIns="360000" rtlCol="0">
            <a:spAutoFit/>
          </a:bodyPr>
          <a:lstStyle/>
          <a:p>
            <a:pPr algn="ctr"/>
            <a:r>
              <a:rPr lang="ru-RU" sz="2800" dirty="0" err="1" smtClean="0">
                <a:latin typeface="Cambria" pitchFamily="18" charset="0"/>
              </a:rPr>
              <a:t>Основні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принципи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зовнішньої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політики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України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визначені</a:t>
            </a:r>
            <a:r>
              <a:rPr lang="ru-RU" sz="2800" dirty="0" smtClean="0">
                <a:latin typeface="Cambria" pitchFamily="18" charset="0"/>
              </a:rPr>
              <a:t> в </a:t>
            </a:r>
            <a:r>
              <a:rPr lang="ru-RU" sz="2800" dirty="0" err="1" smtClean="0">
                <a:latin typeface="Cambria" pitchFamily="18" charset="0"/>
              </a:rPr>
              <a:t>Декларації</a:t>
            </a:r>
            <a:r>
              <a:rPr lang="ru-RU" sz="2800" dirty="0" smtClean="0">
                <a:latin typeface="Cambria" pitchFamily="18" charset="0"/>
              </a:rPr>
              <a:t> про </a:t>
            </a:r>
            <a:r>
              <a:rPr lang="ru-RU" sz="2800" dirty="0" err="1" smtClean="0">
                <a:latin typeface="Cambria" pitchFamily="18" charset="0"/>
              </a:rPr>
              <a:t>державний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суверенітет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України</a:t>
            </a:r>
            <a:r>
              <a:rPr lang="ru-RU" sz="2800" dirty="0" smtClean="0">
                <a:latin typeface="Cambria" pitchFamily="18" charset="0"/>
              </a:rPr>
              <a:t> (1990 р.), у нормативно-правовому </a:t>
            </a:r>
            <a:r>
              <a:rPr lang="ru-RU" sz="2800" dirty="0" err="1" smtClean="0">
                <a:latin typeface="Cambria" pitchFamily="18" charset="0"/>
              </a:rPr>
              <a:t>акті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Верховної</a:t>
            </a:r>
            <a:r>
              <a:rPr lang="ru-RU" sz="2800" dirty="0" smtClean="0">
                <a:latin typeface="Cambria" pitchFamily="18" charset="0"/>
              </a:rPr>
              <a:t> Ради «</a:t>
            </a:r>
            <a:r>
              <a:rPr lang="ru-RU" sz="2800" dirty="0" err="1" smtClean="0">
                <a:latin typeface="Cambria" pitchFamily="18" charset="0"/>
              </a:rPr>
              <a:t>Основні</a:t>
            </a:r>
            <a:r>
              <a:rPr lang="ru-RU" sz="2800" dirty="0" smtClean="0">
                <a:latin typeface="Cambria" pitchFamily="18" charset="0"/>
              </a:rPr>
              <a:t> напрямки </a:t>
            </a:r>
            <a:r>
              <a:rPr lang="ru-RU" sz="2800" dirty="0" err="1" smtClean="0">
                <a:latin typeface="Cambria" pitchFamily="18" charset="0"/>
              </a:rPr>
              <a:t>зовнішньої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політики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України</a:t>
            </a:r>
            <a:r>
              <a:rPr lang="ru-RU" sz="2800" dirty="0" smtClean="0">
                <a:latin typeface="Cambria" pitchFamily="18" charset="0"/>
              </a:rPr>
              <a:t>» (1993 р.), у </a:t>
            </a:r>
            <a:r>
              <a:rPr lang="ru-RU" sz="2800" dirty="0" err="1" smtClean="0">
                <a:latin typeface="Cambria" pitchFamily="18" charset="0"/>
              </a:rPr>
              <a:t>Конституції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України</a:t>
            </a:r>
            <a:r>
              <a:rPr lang="ru-RU" sz="2800" dirty="0" smtClean="0">
                <a:latin typeface="Cambria" pitchFamily="18" charset="0"/>
              </a:rPr>
              <a:t> (1996 </a:t>
            </a:r>
            <a:r>
              <a:rPr lang="ru-RU" sz="2800" dirty="0" err="1" smtClean="0">
                <a:latin typeface="Cambria" pitchFamily="18" charset="0"/>
              </a:rPr>
              <a:t>р</a:t>
            </a:r>
            <a:r>
              <a:rPr lang="ru-RU" sz="2800" dirty="0" smtClean="0">
                <a:latin typeface="Cambria" pitchFamily="18" charset="0"/>
              </a:rPr>
              <a:t>,)</a:t>
            </a:r>
            <a:endParaRPr lang="ru-RU" sz="2800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 noGrp="1" noUngrp="1" noChangeAspect="1"/>
          </p:cNvGrpSpPr>
          <p:nvPr/>
        </p:nvGrpSpPr>
        <p:grpSpPr>
          <a:xfrm>
            <a:off x="374650" y="457200"/>
            <a:ext cx="4049713" cy="5956300"/>
            <a:chOff x="374650" y="457200"/>
            <a:chExt cx="4049713" cy="5956300"/>
          </a:xfrm>
        </p:grpSpPr>
        <p:pic>
          <p:nvPicPr>
            <p:cNvPr id="2" name="Рисунок 1" descr="Scan-160112-0038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tretch>
              <a:fillRect/>
            </a:stretch>
          </p:blipFill>
          <p:spPr>
            <a:xfrm>
              <a:off x="374650" y="457200"/>
              <a:ext cx="4049713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374650" y="6070600"/>
              <a:ext cx="404971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uk-UA" sz="1800" dirty="0" err="1" smtClean="0"/>
                <a:t>Со</a:t>
              </a:r>
              <a:r>
                <a:rPr lang="uk-UA" sz="1800" dirty="0" smtClean="0"/>
                <a:t> 33654</a:t>
              </a:r>
              <a:endParaRPr lang="ru-RU" sz="1800" dirty="0"/>
            </a:p>
          </p:txBody>
        </p:sp>
      </p:grpSp>
      <p:grpSp>
        <p:nvGrpSpPr>
          <p:cNvPr id="7" name="Группа 6"/>
          <p:cNvGrpSpPr>
            <a:grpSpLocks noGrp="1" noUngrp="1" noChangeAspect="1"/>
          </p:cNvGrpSpPr>
          <p:nvPr/>
        </p:nvGrpSpPr>
        <p:grpSpPr>
          <a:xfrm>
            <a:off x="4686300" y="477838"/>
            <a:ext cx="4114800" cy="5913437"/>
            <a:chOff x="4686300" y="477838"/>
            <a:chExt cx="4114800" cy="5913437"/>
          </a:xfrm>
        </p:grpSpPr>
        <p:pic>
          <p:nvPicPr>
            <p:cNvPr id="5" name="Рисунок 4" descr="Scan-160112-0061.jpg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/>
            </a:blip>
            <a:stretch>
              <a:fillRect/>
            </a:stretch>
          </p:blipFill>
          <p:spPr>
            <a:xfrm>
              <a:off x="4686300" y="477838"/>
              <a:ext cx="4114800" cy="55578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4686300" y="6048375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uk-UA" sz="1800" dirty="0" err="1" smtClean="0"/>
                <a:t>Ва</a:t>
              </a:r>
              <a:r>
                <a:rPr lang="uk-UA" sz="1800" dirty="0" smtClean="0"/>
                <a:t> 747055</a:t>
              </a:r>
              <a:endParaRPr lang="ru-RU" sz="1800" dirty="0"/>
            </a:p>
          </p:txBody>
        </p:sp>
      </p:grp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 noGrp="1" noUngrp="1" noChangeAspect="1"/>
          </p:cNvGrpSpPr>
          <p:nvPr/>
        </p:nvGrpSpPr>
        <p:grpSpPr>
          <a:xfrm>
            <a:off x="2928926" y="428604"/>
            <a:ext cx="3838575" cy="5956300"/>
            <a:chOff x="481013" y="457200"/>
            <a:chExt cx="3838575" cy="5956300"/>
          </a:xfrm>
        </p:grpSpPr>
        <p:pic>
          <p:nvPicPr>
            <p:cNvPr id="2" name="Рисунок 1" descr="Scan-160112-00632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tretch>
              <a:fillRect/>
            </a:stretch>
          </p:blipFill>
          <p:spPr>
            <a:xfrm>
              <a:off x="481013" y="457200"/>
              <a:ext cx="3838575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481013" y="6070600"/>
              <a:ext cx="38385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uk-UA" dirty="0" err="1" smtClean="0"/>
                <a:t>Ва</a:t>
              </a:r>
              <a:r>
                <a:rPr lang="uk-UA" dirty="0" smtClean="0"/>
                <a:t> 760861</a:t>
              </a:r>
              <a:endParaRPr lang="ru-RU" dirty="0"/>
            </a:p>
          </p:txBody>
        </p:sp>
      </p:grp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188641"/>
            <a:ext cx="8424936" cy="5743789"/>
          </a:xfrm>
          <a:prstGeom prst="rect">
            <a:avLst/>
          </a:prstGeom>
          <a:solidFill>
            <a:srgbClr val="000000">
              <a:alpha val="64000"/>
            </a:srgbClr>
          </a:solidFill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txBody>
          <a:bodyPr wrap="square" lIns="360000" tIns="360000" rIns="360000" bIns="360000" rtlCol="0">
            <a:spAutoFit/>
          </a:bodyPr>
          <a:lstStyle/>
          <a:p>
            <a:endParaRPr lang="ru-RU" sz="1600" dirty="0" smtClean="0">
              <a:latin typeface="Cambria" pitchFamily="18" charset="0"/>
            </a:endParaRPr>
          </a:p>
          <a:p>
            <a:r>
              <a:rPr lang="ru-RU" dirty="0" err="1" smtClean="0">
                <a:latin typeface="Cambria" pitchFamily="18" charset="0"/>
              </a:rPr>
              <a:t>Джерела</a:t>
            </a:r>
            <a:r>
              <a:rPr lang="ru-RU" dirty="0" smtClean="0">
                <a:latin typeface="Cambria" pitchFamily="18" charset="0"/>
              </a:rPr>
              <a:t>:</a:t>
            </a:r>
          </a:p>
          <a:p>
            <a:endParaRPr lang="ru-RU" dirty="0" smtClean="0">
              <a:latin typeface="Cambria" pitchFamily="18" charset="0"/>
            </a:endParaRPr>
          </a:p>
          <a:p>
            <a:r>
              <a:rPr lang="ru-RU" sz="1600" dirty="0" smtClean="0">
                <a:latin typeface="Cambria" pitchFamily="18" charset="0"/>
              </a:rPr>
              <a:t>Закон </a:t>
            </a:r>
            <a:r>
              <a:rPr lang="ru-RU" sz="1600" dirty="0" err="1" smtClean="0">
                <a:latin typeface="Cambria" pitchFamily="18" charset="0"/>
              </a:rPr>
              <a:t>України</a:t>
            </a:r>
            <a:r>
              <a:rPr lang="ru-RU" sz="1600" dirty="0" smtClean="0">
                <a:latin typeface="Cambria" pitchFamily="18" charset="0"/>
              </a:rPr>
              <a:t>. </a:t>
            </a:r>
            <a:r>
              <a:rPr lang="ru-RU" sz="1400" dirty="0" smtClean="0">
                <a:latin typeface="Cambria" pitchFamily="18" charset="0"/>
              </a:rPr>
              <a:t>Про </a:t>
            </a:r>
            <a:r>
              <a:rPr lang="ru-RU" sz="1400" dirty="0" smtClean="0">
                <a:latin typeface="Cambria" pitchFamily="18" charset="0"/>
              </a:rPr>
              <a:t>засади </a:t>
            </a:r>
            <a:r>
              <a:rPr lang="ru-RU" sz="1400" dirty="0" err="1" smtClean="0">
                <a:latin typeface="Cambria" pitchFamily="18" charset="0"/>
              </a:rPr>
              <a:t>внутрішньої</a:t>
            </a:r>
            <a:r>
              <a:rPr lang="ru-RU" sz="1400" dirty="0" smtClean="0">
                <a:latin typeface="Cambria" pitchFamily="18" charset="0"/>
              </a:rPr>
              <a:t> </a:t>
            </a:r>
            <a:r>
              <a:rPr lang="ru-RU" sz="1400" dirty="0" err="1" smtClean="0">
                <a:latin typeface="Cambria" pitchFamily="18" charset="0"/>
              </a:rPr>
              <a:t>і</a:t>
            </a:r>
            <a:r>
              <a:rPr lang="ru-RU" sz="1400" dirty="0" smtClean="0">
                <a:latin typeface="Cambria" pitchFamily="18" charset="0"/>
              </a:rPr>
              <a:t> </a:t>
            </a:r>
            <a:r>
              <a:rPr lang="ru-RU" sz="1400" dirty="0" err="1" smtClean="0">
                <a:latin typeface="Cambria" pitchFamily="18" charset="0"/>
              </a:rPr>
              <a:t>зовнішньої</a:t>
            </a:r>
            <a:r>
              <a:rPr lang="ru-RU" sz="1400" dirty="0" smtClean="0">
                <a:latin typeface="Cambria" pitchFamily="18" charset="0"/>
              </a:rPr>
              <a:t> </a:t>
            </a:r>
            <a:r>
              <a:rPr lang="ru-RU" sz="1400" dirty="0" err="1" smtClean="0">
                <a:latin typeface="Cambria" pitchFamily="18" charset="0"/>
              </a:rPr>
              <a:t>політики</a:t>
            </a:r>
            <a:r>
              <a:rPr lang="ru-RU" sz="1400" dirty="0" smtClean="0">
                <a:latin typeface="Cambria" pitchFamily="18" charset="0"/>
              </a:rPr>
              <a:t>//</a:t>
            </a:r>
            <a:r>
              <a:rPr lang="ru-RU" sz="1400" dirty="0" err="1" smtClean="0">
                <a:latin typeface="Cambria" pitchFamily="18" charset="0"/>
              </a:rPr>
              <a:t>Відомості</a:t>
            </a:r>
            <a:r>
              <a:rPr lang="ru-RU" sz="1400" dirty="0" smtClean="0">
                <a:latin typeface="Cambria" pitchFamily="18" charset="0"/>
              </a:rPr>
              <a:t> </a:t>
            </a:r>
            <a:r>
              <a:rPr lang="ru-RU" sz="1400" dirty="0" err="1" smtClean="0">
                <a:latin typeface="Cambria" pitchFamily="18" charset="0"/>
              </a:rPr>
              <a:t>Верховної</a:t>
            </a:r>
            <a:r>
              <a:rPr lang="ru-RU" sz="1400" dirty="0" smtClean="0">
                <a:latin typeface="Cambria" pitchFamily="18" charset="0"/>
              </a:rPr>
              <a:t> Ради </a:t>
            </a:r>
            <a:r>
              <a:rPr lang="ru-RU" sz="1400" dirty="0" err="1" smtClean="0">
                <a:latin typeface="Cambria" pitchFamily="18" charset="0"/>
              </a:rPr>
              <a:t>України</a:t>
            </a:r>
            <a:r>
              <a:rPr lang="ru-RU" sz="1400" dirty="0" smtClean="0">
                <a:latin typeface="Cambria" pitchFamily="18" charset="0"/>
              </a:rPr>
              <a:t> </a:t>
            </a:r>
            <a:r>
              <a:rPr lang="ru-RU" sz="1400" dirty="0" smtClean="0">
                <a:latin typeface="Cambria" pitchFamily="18" charset="0"/>
              </a:rPr>
              <a:t>. -2010. - № 40. - ст.527 .</a:t>
            </a:r>
            <a:endParaRPr lang="ru-RU" sz="1400" dirty="0" smtClean="0">
              <a:latin typeface="Cambria" pitchFamily="18" charset="0"/>
            </a:endParaRPr>
          </a:p>
          <a:p>
            <a:r>
              <a:rPr lang="ru-RU" sz="1400" dirty="0" err="1" smtClean="0">
                <a:latin typeface="Cambria" pitchFamily="18" charset="0"/>
              </a:rPr>
              <a:t>Україна</a:t>
            </a:r>
            <a:r>
              <a:rPr lang="ru-RU" sz="1400" dirty="0" smtClean="0">
                <a:latin typeface="Cambria" pitchFamily="18" charset="0"/>
              </a:rPr>
              <a:t> </a:t>
            </a:r>
            <a:r>
              <a:rPr lang="ru-RU" sz="1400" dirty="0" smtClean="0">
                <a:latin typeface="Cambria" pitchFamily="18" charset="0"/>
              </a:rPr>
              <a:t>в </a:t>
            </a:r>
            <a:r>
              <a:rPr lang="ru-RU" sz="1400" dirty="0" err="1" smtClean="0">
                <a:latin typeface="Cambria" pitchFamily="18" charset="0"/>
              </a:rPr>
              <a:t>системі</a:t>
            </a:r>
            <a:r>
              <a:rPr lang="ru-RU" sz="1400" dirty="0" smtClean="0">
                <a:latin typeface="Cambria" pitchFamily="18" charset="0"/>
              </a:rPr>
              <a:t> </a:t>
            </a:r>
            <a:r>
              <a:rPr lang="ru-RU" sz="1400" dirty="0" err="1" smtClean="0">
                <a:latin typeface="Cambria" pitchFamily="18" charset="0"/>
              </a:rPr>
              <a:t>сучасних</a:t>
            </a:r>
            <a:r>
              <a:rPr lang="ru-RU" sz="1400" dirty="0" smtClean="0">
                <a:latin typeface="Cambria" pitchFamily="18" charset="0"/>
              </a:rPr>
              <a:t> </a:t>
            </a:r>
            <a:r>
              <a:rPr lang="ru-RU" sz="1400" dirty="0" err="1" smtClean="0">
                <a:latin typeface="Cambria" pitchFamily="18" charset="0"/>
              </a:rPr>
              <a:t>міжнародних</a:t>
            </a:r>
            <a:r>
              <a:rPr lang="ru-RU" sz="1400" dirty="0" smtClean="0">
                <a:latin typeface="Cambria" pitchFamily="18" charset="0"/>
              </a:rPr>
              <a:t> </a:t>
            </a:r>
            <a:r>
              <a:rPr lang="ru-RU" sz="1400" dirty="0" err="1" smtClean="0">
                <a:latin typeface="Cambria" pitchFamily="18" charset="0"/>
              </a:rPr>
              <a:t>відносин</a:t>
            </a:r>
            <a:r>
              <a:rPr lang="ru-RU" sz="1400" dirty="0" smtClean="0">
                <a:latin typeface="Cambria" pitchFamily="18" charset="0"/>
              </a:rPr>
              <a:t>: </a:t>
            </a:r>
            <a:r>
              <a:rPr lang="ru-RU" sz="1400" dirty="0" err="1" smtClean="0">
                <a:latin typeface="Cambria" pitchFamily="18" charset="0"/>
              </a:rPr>
              <a:t>проблеми</a:t>
            </a:r>
            <a:r>
              <a:rPr lang="ru-RU" sz="1400" dirty="0" smtClean="0">
                <a:latin typeface="Cambria" pitchFamily="18" charset="0"/>
              </a:rPr>
              <a:t> </a:t>
            </a:r>
            <a:r>
              <a:rPr lang="ru-RU" sz="1400" dirty="0" err="1" smtClean="0">
                <a:latin typeface="Cambria" pitchFamily="18" charset="0"/>
              </a:rPr>
              <a:t>і</a:t>
            </a:r>
            <a:r>
              <a:rPr lang="ru-RU" sz="1400" dirty="0" smtClean="0">
                <a:latin typeface="Cambria" pitchFamily="18" charset="0"/>
              </a:rPr>
              <a:t> </a:t>
            </a:r>
            <a:r>
              <a:rPr lang="ru-RU" sz="1400" dirty="0" err="1" smtClean="0">
                <a:latin typeface="Cambria" pitchFamily="18" charset="0"/>
              </a:rPr>
              <a:t>перспективи</a:t>
            </a:r>
            <a:r>
              <a:rPr lang="ru-RU" sz="1400" dirty="0" smtClean="0">
                <a:latin typeface="Cambria" pitchFamily="18" charset="0"/>
              </a:rPr>
              <a:t> </a:t>
            </a:r>
            <a:r>
              <a:rPr lang="ru-RU" sz="1400" dirty="0" err="1" smtClean="0">
                <a:latin typeface="Cambria" pitchFamily="18" charset="0"/>
              </a:rPr>
              <a:t>розвитку</a:t>
            </a:r>
            <a:endParaRPr lang="ru-RU" sz="1400" dirty="0" smtClean="0">
              <a:latin typeface="Cambria" pitchFamily="18" charset="0"/>
            </a:endParaRPr>
          </a:p>
          <a:p>
            <a:r>
              <a:rPr lang="ru-RU" sz="1400" dirty="0" err="1" smtClean="0">
                <a:latin typeface="Cambria" pitchFamily="18" charset="0"/>
              </a:rPr>
              <a:t>Україна</a:t>
            </a:r>
            <a:r>
              <a:rPr lang="ru-RU" sz="1400" dirty="0" smtClean="0">
                <a:latin typeface="Cambria" pitchFamily="18" charset="0"/>
              </a:rPr>
              <a:t> </a:t>
            </a:r>
            <a:r>
              <a:rPr lang="ru-RU" sz="1400" dirty="0" smtClean="0">
                <a:latin typeface="Cambria" pitchFamily="18" charset="0"/>
              </a:rPr>
              <a:t>в </a:t>
            </a:r>
            <a:r>
              <a:rPr lang="ru-RU" sz="1400" dirty="0" err="1" smtClean="0">
                <a:latin typeface="Cambria" pitchFamily="18" charset="0"/>
              </a:rPr>
              <a:t>системі</a:t>
            </a:r>
            <a:r>
              <a:rPr lang="ru-RU" sz="1400" dirty="0" smtClean="0">
                <a:latin typeface="Cambria" pitchFamily="18" charset="0"/>
              </a:rPr>
              <a:t> </a:t>
            </a:r>
            <a:r>
              <a:rPr lang="ru-RU" sz="1400" dirty="0" err="1" smtClean="0">
                <a:latin typeface="Cambria" pitchFamily="18" charset="0"/>
              </a:rPr>
              <a:t>міжнародних</a:t>
            </a:r>
            <a:r>
              <a:rPr lang="ru-RU" sz="1400" dirty="0" smtClean="0">
                <a:latin typeface="Cambria" pitchFamily="18" charset="0"/>
              </a:rPr>
              <a:t> </a:t>
            </a:r>
            <a:r>
              <a:rPr lang="ru-RU" sz="1400" dirty="0" err="1" smtClean="0">
                <a:latin typeface="Cambria" pitchFamily="18" charset="0"/>
              </a:rPr>
              <a:t>відносин</a:t>
            </a:r>
            <a:endParaRPr lang="ru-RU" sz="1400" dirty="0" smtClean="0">
              <a:latin typeface="Cambria" pitchFamily="18" charset="0"/>
            </a:endParaRPr>
          </a:p>
          <a:p>
            <a:r>
              <a:rPr lang="ru-RU" sz="1400" dirty="0" smtClean="0">
                <a:latin typeface="Cambria" pitchFamily="18" charset="0"/>
              </a:rPr>
              <a:t>http://</a:t>
            </a:r>
            <a:r>
              <a:rPr lang="ru-RU" sz="1400" dirty="0" smtClean="0">
                <a:latin typeface="Cambria" pitchFamily="18" charset="0"/>
              </a:rPr>
              <a:t>www.rusnauka.com/34_NIEK_2010/Politologia/75194.doc.htm</a:t>
            </a:r>
            <a:endParaRPr lang="ru-RU" sz="1400" dirty="0" smtClean="0">
              <a:latin typeface="Cambria" pitchFamily="18" charset="0"/>
            </a:endParaRPr>
          </a:p>
          <a:p>
            <a:r>
              <a:rPr lang="ru-RU" sz="1400" dirty="0" err="1" smtClean="0">
                <a:latin typeface="Cambria" pitchFamily="18" charset="0"/>
              </a:rPr>
              <a:t>Україна</a:t>
            </a:r>
            <a:r>
              <a:rPr lang="ru-RU" sz="1400" dirty="0" smtClean="0">
                <a:latin typeface="Cambria" pitchFamily="18" charset="0"/>
              </a:rPr>
              <a:t> у </a:t>
            </a:r>
            <a:r>
              <a:rPr lang="ru-RU" sz="1400" dirty="0" err="1" smtClean="0">
                <a:latin typeface="Cambria" pitchFamily="18" charset="0"/>
              </a:rPr>
              <a:t>міжнародних</a:t>
            </a:r>
            <a:r>
              <a:rPr lang="ru-RU" sz="1400" dirty="0" smtClean="0">
                <a:latin typeface="Cambria" pitchFamily="18" charset="0"/>
              </a:rPr>
              <a:t> </a:t>
            </a:r>
            <a:r>
              <a:rPr lang="ru-RU" sz="1400" dirty="0" err="1" smtClean="0">
                <a:latin typeface="Cambria" pitchFamily="18" charset="0"/>
              </a:rPr>
              <a:t>відносинах</a:t>
            </a:r>
            <a:r>
              <a:rPr lang="ru-RU" sz="1400" dirty="0" smtClean="0">
                <a:latin typeface="Cambria" pitchFamily="18" charset="0"/>
              </a:rPr>
              <a:t> XX </a:t>
            </a:r>
            <a:r>
              <a:rPr lang="ru-RU" sz="1400" dirty="0" err="1" smtClean="0">
                <a:latin typeface="Cambria" pitchFamily="18" charset="0"/>
              </a:rPr>
              <a:t>століття</a:t>
            </a:r>
            <a:endParaRPr lang="ru-RU" sz="1400" dirty="0" smtClean="0">
              <a:latin typeface="Cambria" pitchFamily="18" charset="0"/>
            </a:endParaRPr>
          </a:p>
          <a:p>
            <a:r>
              <a:rPr lang="ru-RU" sz="1400" dirty="0" smtClean="0">
                <a:latin typeface="Cambria" pitchFamily="18" charset="0"/>
              </a:rPr>
              <a:t>http://</a:t>
            </a:r>
            <a:r>
              <a:rPr lang="ru-RU" sz="1400" dirty="0" smtClean="0">
                <a:latin typeface="Cambria" pitchFamily="18" charset="0"/>
              </a:rPr>
              <a:t>library.if.ua/books/10.html</a:t>
            </a:r>
            <a:endParaRPr lang="ru-RU" sz="1400" dirty="0" smtClean="0">
              <a:latin typeface="Cambria" pitchFamily="18" charset="0"/>
            </a:endParaRPr>
          </a:p>
          <a:p>
            <a:r>
              <a:rPr lang="ru-RU" sz="1400" dirty="0" err="1" smtClean="0">
                <a:latin typeface="Cambria" pitchFamily="18" charset="0"/>
              </a:rPr>
              <a:t>Україна</a:t>
            </a:r>
            <a:r>
              <a:rPr lang="ru-RU" sz="1400" dirty="0" smtClean="0">
                <a:latin typeface="Cambria" pitchFamily="18" charset="0"/>
              </a:rPr>
              <a:t> у </a:t>
            </a:r>
            <a:r>
              <a:rPr lang="ru-RU" sz="1400" dirty="0" err="1" smtClean="0">
                <a:latin typeface="Cambria" pitchFamily="18" charset="0"/>
              </a:rPr>
              <a:t>міжнародних</a:t>
            </a:r>
            <a:r>
              <a:rPr lang="ru-RU" sz="1400" dirty="0" smtClean="0">
                <a:latin typeface="Cambria" pitchFamily="18" charset="0"/>
              </a:rPr>
              <a:t> </a:t>
            </a:r>
            <a:r>
              <a:rPr lang="ru-RU" sz="1400" dirty="0" err="1" smtClean="0">
                <a:latin typeface="Cambria" pitchFamily="18" charset="0"/>
              </a:rPr>
              <a:t>відносинах</a:t>
            </a:r>
            <a:r>
              <a:rPr lang="ru-RU" sz="1400" dirty="0" smtClean="0">
                <a:latin typeface="Cambria" pitchFamily="18" charset="0"/>
              </a:rPr>
              <a:t> 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Cambria" pitchFamily="18" charset="0"/>
              </a:rPr>
              <a:t>http://www.ukrreferat.com/index.php?referat=15299</a:t>
            </a:r>
          </a:p>
          <a:p>
            <a:endParaRPr lang="ru-RU" sz="1200" b="1" dirty="0" smtClean="0">
              <a:solidFill>
                <a:schemeClr val="accent1"/>
              </a:solidFill>
              <a:latin typeface="Cambria" pitchFamily="18" charset="0"/>
            </a:endParaRPr>
          </a:p>
          <a:p>
            <a:endParaRPr lang="ru-RU" sz="1200" b="1" dirty="0" smtClean="0">
              <a:solidFill>
                <a:schemeClr val="accent1"/>
              </a:solidFill>
              <a:latin typeface="Cambria" pitchFamily="18" charset="0"/>
            </a:endParaRPr>
          </a:p>
          <a:p>
            <a:pPr algn="r"/>
            <a:r>
              <a:rPr lang="ru-RU" sz="1200" b="1" dirty="0" err="1" smtClean="0">
                <a:solidFill>
                  <a:schemeClr val="bg1"/>
                </a:solidFill>
                <a:latin typeface="Cambria" pitchFamily="18" charset="0"/>
              </a:rPr>
              <a:t>Книжково-ілюстративна</a:t>
            </a:r>
            <a:r>
              <a:rPr lang="ru-RU" sz="12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1200" b="1" dirty="0" err="1" smtClean="0">
                <a:solidFill>
                  <a:schemeClr val="bg1"/>
                </a:solidFill>
                <a:latin typeface="Cambria" pitchFamily="18" charset="0"/>
              </a:rPr>
              <a:t>виставка</a:t>
            </a:r>
            <a:r>
              <a:rPr lang="ru-RU" sz="1200" b="1" dirty="0" smtClean="0">
                <a:solidFill>
                  <a:schemeClr val="bg1"/>
                </a:solidFill>
                <a:latin typeface="Cambria" pitchFamily="18" charset="0"/>
              </a:rPr>
              <a:t>, </a:t>
            </a:r>
            <a:r>
              <a:rPr lang="ru-RU" sz="1200" b="1" dirty="0" err="1" smtClean="0">
                <a:solidFill>
                  <a:schemeClr val="bg1"/>
                </a:solidFill>
                <a:latin typeface="Cambria" pitchFamily="18" charset="0"/>
              </a:rPr>
              <a:t>підготовлена</a:t>
            </a:r>
            <a:r>
              <a:rPr lang="ru-RU" sz="1200" b="1" dirty="0" smtClean="0">
                <a:solidFill>
                  <a:schemeClr val="bg1"/>
                </a:solidFill>
                <a:latin typeface="Cambria" pitchFamily="18" charset="0"/>
              </a:rPr>
              <a:t> Сектором </a:t>
            </a:r>
            <a:r>
              <a:rPr lang="ru-RU" sz="1200" b="1" dirty="0" err="1" smtClean="0">
                <a:solidFill>
                  <a:schemeClr val="bg1"/>
                </a:solidFill>
                <a:latin typeface="Cambria" pitchFamily="18" charset="0"/>
              </a:rPr>
              <a:t>виставкової</a:t>
            </a:r>
            <a:r>
              <a:rPr lang="ru-RU" sz="12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1200" b="1" dirty="0" err="1" smtClean="0">
                <a:solidFill>
                  <a:schemeClr val="bg1"/>
                </a:solidFill>
                <a:latin typeface="Cambria" pitchFamily="18" charset="0"/>
              </a:rPr>
              <a:t>роботи</a:t>
            </a:r>
            <a:r>
              <a:rPr lang="ru-RU" sz="12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1200" b="1" dirty="0" err="1" smtClean="0">
                <a:solidFill>
                  <a:schemeClr val="bg1"/>
                </a:solidFill>
                <a:latin typeface="Cambria" pitchFamily="18" charset="0"/>
              </a:rPr>
              <a:t>Відділу</a:t>
            </a:r>
            <a:r>
              <a:rPr lang="ru-RU" sz="12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1200" b="1" dirty="0" err="1" smtClean="0">
                <a:solidFill>
                  <a:schemeClr val="bg1"/>
                </a:solidFill>
                <a:latin typeface="Cambria" pitchFamily="18" charset="0"/>
              </a:rPr>
              <a:t>комплексних</a:t>
            </a:r>
            <a:r>
              <a:rPr lang="ru-RU" sz="12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1200" b="1" dirty="0" err="1" smtClean="0">
                <a:solidFill>
                  <a:schemeClr val="bg1"/>
                </a:solidFill>
                <a:latin typeface="Cambria" pitchFamily="18" charset="0"/>
              </a:rPr>
              <a:t>наукових</a:t>
            </a:r>
            <a:r>
              <a:rPr lang="ru-RU" sz="1200" b="1" dirty="0" smtClean="0">
                <a:solidFill>
                  <a:schemeClr val="bg1"/>
                </a:solidFill>
                <a:latin typeface="Cambria" pitchFamily="18" charset="0"/>
              </a:rPr>
              <a:t> та  </a:t>
            </a:r>
            <a:r>
              <a:rPr lang="ru-RU" sz="1200" b="1" dirty="0" err="1" smtClean="0">
                <a:solidFill>
                  <a:schemeClr val="bg1"/>
                </a:solidFill>
                <a:latin typeface="Cambria" pitchFamily="18" charset="0"/>
              </a:rPr>
              <a:t>науково-інформаційних</a:t>
            </a:r>
            <a:r>
              <a:rPr lang="ru-RU" sz="12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ru-RU" sz="1200" b="1" dirty="0" err="1" smtClean="0">
                <a:solidFill>
                  <a:schemeClr val="bg1"/>
                </a:solidFill>
                <a:latin typeface="Cambria" pitchFamily="18" charset="0"/>
              </a:rPr>
              <a:t>проектів</a:t>
            </a:r>
            <a:endParaRPr lang="ru-RU" sz="1200" b="1" dirty="0" smtClean="0">
              <a:solidFill>
                <a:schemeClr val="bg1"/>
              </a:solidFill>
              <a:latin typeface="Cambria" pitchFamily="18" charset="0"/>
            </a:endParaRPr>
          </a:p>
          <a:p>
            <a:pPr algn="r"/>
            <a:r>
              <a:rPr lang="ru-RU" sz="1200" dirty="0" err="1" smtClean="0">
                <a:solidFill>
                  <a:schemeClr val="bg1"/>
                </a:solidFill>
                <a:latin typeface="Cambria" pitchFamily="18" charset="0"/>
              </a:rPr>
              <a:t>Всі</a:t>
            </a:r>
            <a:r>
              <a:rPr lang="ru-RU" sz="1200" dirty="0" smtClean="0">
                <a:solidFill>
                  <a:schemeClr val="bg1"/>
                </a:solidFill>
                <a:latin typeface="Cambria" pitchFamily="18" charset="0"/>
              </a:rPr>
              <a:t> права </a:t>
            </a:r>
            <a:r>
              <a:rPr lang="ru-RU" sz="1200" dirty="0" err="1" smtClean="0">
                <a:solidFill>
                  <a:schemeClr val="bg1"/>
                </a:solidFill>
                <a:latin typeface="Cambria" pitchFamily="18" charset="0"/>
              </a:rPr>
              <a:t>захищені</a:t>
            </a:r>
            <a:r>
              <a:rPr lang="ru-RU" sz="1200" dirty="0" smtClean="0">
                <a:solidFill>
                  <a:schemeClr val="bg1"/>
                </a:solidFill>
                <a:latin typeface="Cambria" pitchFamily="18" charset="0"/>
              </a:rPr>
              <a:t> © КПЦ НБУВ </a:t>
            </a:r>
            <a:r>
              <a:rPr lang="ru-RU" sz="1200" dirty="0" err="1" smtClean="0">
                <a:solidFill>
                  <a:schemeClr val="bg1"/>
                </a:solidFill>
                <a:latin typeface="Cambria" pitchFamily="18" charset="0"/>
              </a:rPr>
              <a:t>Прокошина</a:t>
            </a:r>
            <a:r>
              <a:rPr lang="ru-RU" sz="1200" dirty="0" smtClean="0">
                <a:solidFill>
                  <a:schemeClr val="bg1"/>
                </a:solidFill>
                <a:latin typeface="Cambria" pitchFamily="18" charset="0"/>
              </a:rPr>
              <a:t> І.А., Цветкова С.В., </a:t>
            </a:r>
            <a:r>
              <a:rPr lang="ru-RU" sz="1200" dirty="0" err="1" smtClean="0">
                <a:solidFill>
                  <a:schemeClr val="bg1"/>
                </a:solidFill>
                <a:latin typeface="Cambria" pitchFamily="18" charset="0"/>
              </a:rPr>
              <a:t>Мордвінов</a:t>
            </a:r>
            <a:r>
              <a:rPr lang="ru-RU" sz="1200" dirty="0" smtClean="0">
                <a:solidFill>
                  <a:schemeClr val="bg1"/>
                </a:solidFill>
                <a:latin typeface="Cambria" pitchFamily="18" charset="0"/>
              </a:rPr>
              <a:t> Ю.А.</a:t>
            </a:r>
          </a:p>
          <a:p>
            <a:pPr algn="r"/>
            <a:endParaRPr lang="ru-RU" sz="1200" dirty="0" smtClean="0">
              <a:latin typeface="Caviar Dreams" pitchFamily="34" charset="0"/>
            </a:endParaRPr>
          </a:p>
          <a:p>
            <a:endParaRPr lang="ru-RU" sz="1200" dirty="0" smtClean="0">
              <a:latin typeface="Caviar Dreams" pitchFamily="34" charset="0"/>
            </a:endParaRPr>
          </a:p>
          <a:p>
            <a:endParaRPr lang="ru-RU" sz="1200" dirty="0" smtClean="0">
              <a:latin typeface="Caviar Dreams" pitchFamily="34" charset="0"/>
            </a:endParaRPr>
          </a:p>
          <a:p>
            <a:endParaRPr lang="ru-RU" sz="1200" dirty="0" smtClean="0">
              <a:latin typeface="Caviar Dreams" pitchFamily="34" charset="0"/>
            </a:endParaRPr>
          </a:p>
          <a:p>
            <a:endParaRPr lang="ru-RU" sz="1200" dirty="0" smtClean="0">
              <a:latin typeface="Caviar Dreams" pitchFamily="34" charset="0"/>
            </a:endParaRPr>
          </a:p>
          <a:p>
            <a:endParaRPr lang="ru-RU" sz="1200" dirty="0">
              <a:latin typeface="Caviar Dreams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 noGrp="1" noUngrp="1" noChangeAspect="1"/>
          </p:cNvGrpSpPr>
          <p:nvPr/>
        </p:nvGrpSpPr>
        <p:grpSpPr>
          <a:xfrm>
            <a:off x="390525" y="457200"/>
            <a:ext cx="4019550" cy="5956300"/>
            <a:chOff x="390525" y="457200"/>
            <a:chExt cx="4019550" cy="5956300"/>
          </a:xfrm>
        </p:grpSpPr>
        <p:pic>
          <p:nvPicPr>
            <p:cNvPr id="2" name="Рисунок 1" descr="Scan-151216-0011.jpg"/>
            <p:cNvPicPr>
              <a:picLocks noRot="1" noChangeAspect="1" noMove="1" noResize="1"/>
            </p:cNvPicPr>
            <p:nvPr isPhoto="1"/>
          </p:nvPicPr>
          <p:blipFill>
            <a:blip r:embed="rId2" cstate="email">
              <a:lum/>
            </a:blip>
            <a:stretch>
              <a:fillRect/>
            </a:stretch>
          </p:blipFill>
          <p:spPr>
            <a:xfrm>
              <a:off x="390525" y="457200"/>
              <a:ext cx="4019550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390525" y="6070600"/>
              <a:ext cx="401955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sz="1800" dirty="0" err="1" smtClean="0"/>
                <a:t>Ва</a:t>
              </a:r>
              <a:r>
                <a:rPr lang="ru-RU" sz="1800" dirty="0" smtClean="0"/>
                <a:t> 657569</a:t>
              </a:r>
              <a:endParaRPr lang="ru-RU" sz="1800" dirty="0"/>
            </a:p>
          </p:txBody>
        </p:sp>
      </p:grpSp>
      <p:grpSp>
        <p:nvGrpSpPr>
          <p:cNvPr id="7" name="Группа 6"/>
          <p:cNvGrpSpPr>
            <a:grpSpLocks noGrp="1" noUngrp="1" noChangeAspect="1"/>
          </p:cNvGrpSpPr>
          <p:nvPr/>
        </p:nvGrpSpPr>
        <p:grpSpPr>
          <a:xfrm>
            <a:off x="4827588" y="457200"/>
            <a:ext cx="3832225" cy="5956300"/>
            <a:chOff x="4827588" y="457200"/>
            <a:chExt cx="3832225" cy="5956300"/>
          </a:xfrm>
        </p:grpSpPr>
        <p:pic>
          <p:nvPicPr>
            <p:cNvPr id="5" name="Рисунок 4" descr="Scan-151216-0013.jpg"/>
            <p:cNvPicPr>
              <a:picLocks noRot="1" noChangeAspect="1" noMove="1" noResize="1"/>
            </p:cNvPicPr>
            <p:nvPr isPhoto="1"/>
          </p:nvPicPr>
          <p:blipFill>
            <a:blip r:embed="rId3" cstate="email">
              <a:lum/>
            </a:blip>
            <a:stretch>
              <a:fillRect/>
            </a:stretch>
          </p:blipFill>
          <p:spPr>
            <a:xfrm>
              <a:off x="4827588" y="457200"/>
              <a:ext cx="3832225" cy="5600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4827588" y="6070600"/>
              <a:ext cx="383222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/>
            <a:p>
              <a:pPr algn="ctr"/>
              <a:r>
                <a:rPr lang="ru-RU" sz="1800" dirty="0" err="1" smtClean="0"/>
                <a:t>Ва</a:t>
              </a:r>
              <a:r>
                <a:rPr lang="ru-RU" sz="1800" dirty="0" smtClean="0"/>
                <a:t> 750146</a:t>
              </a:r>
              <a:endParaRPr lang="ru-RU" sz="1800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2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755</Words>
  <Application>Microsoft Office PowerPoint</Application>
  <PresentationFormat>Экран (4:3)</PresentationFormat>
  <Paragraphs>171</Paragraphs>
  <Slides>82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82</vt:i4>
      </vt:variant>
    </vt:vector>
  </HeadingPairs>
  <TitlesOfParts>
    <vt:vector size="8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  <vt:lpstr>Слайд 82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Prokoshina</cp:lastModifiedBy>
  <cp:revision>82</cp:revision>
  <dcterms:created xsi:type="dcterms:W3CDTF">2016-04-27T09:56:44Z</dcterms:created>
  <dcterms:modified xsi:type="dcterms:W3CDTF">2016-05-16T13:20:48Z</dcterms:modified>
</cp:coreProperties>
</file>