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2" r:id="rId2"/>
  </p:sldMasterIdLst>
  <p:notesMasterIdLst>
    <p:notesMasterId r:id="rId28"/>
  </p:notesMasterIdLst>
  <p:sldIdLst>
    <p:sldId id="267" r:id="rId3"/>
    <p:sldId id="305" r:id="rId4"/>
    <p:sldId id="352" r:id="rId5"/>
    <p:sldId id="353" r:id="rId6"/>
    <p:sldId id="333" r:id="rId7"/>
    <p:sldId id="308" r:id="rId8"/>
    <p:sldId id="297" r:id="rId9"/>
    <p:sldId id="294" r:id="rId10"/>
    <p:sldId id="309" r:id="rId11"/>
    <p:sldId id="339" r:id="rId12"/>
    <p:sldId id="316" r:id="rId13"/>
    <p:sldId id="318" r:id="rId14"/>
    <p:sldId id="341" r:id="rId15"/>
    <p:sldId id="347" r:id="rId16"/>
    <p:sldId id="349" r:id="rId17"/>
    <p:sldId id="350" r:id="rId18"/>
    <p:sldId id="351" r:id="rId19"/>
    <p:sldId id="295" r:id="rId20"/>
    <p:sldId id="330" r:id="rId21"/>
    <p:sldId id="331" r:id="rId22"/>
    <p:sldId id="317" r:id="rId23"/>
    <p:sldId id="296" r:id="rId24"/>
    <p:sldId id="298" r:id="rId25"/>
    <p:sldId id="299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3C48BE8-7611-44EE-8C61-6B1688A1562D}">
          <p14:sldIdLst>
            <p14:sldId id="267"/>
            <p14:sldId id="305"/>
            <p14:sldId id="352"/>
            <p14:sldId id="353"/>
            <p14:sldId id="333"/>
            <p14:sldId id="308"/>
            <p14:sldId id="297"/>
          </p14:sldIdLst>
        </p14:section>
        <p14:section name="1. Collaboration Landscape" id="{AE7E86EE-5903-4FF4-B769-9A33B59A7330}">
          <p14:sldIdLst>
            <p14:sldId id="294"/>
            <p14:sldId id="309"/>
            <p14:sldId id="339"/>
            <p14:sldId id="316"/>
            <p14:sldId id="318"/>
            <p14:sldId id="341"/>
            <p14:sldId id="347"/>
            <p14:sldId id="349"/>
            <p14:sldId id="350"/>
            <p14:sldId id="351"/>
          </p14:sldIdLst>
        </p14:section>
        <p14:section name="2. Institutional Transparency" id="{7CC78F7E-DC17-404B-A355-BDD1037DB2BC}">
          <p14:sldIdLst>
            <p14:sldId id="295"/>
            <p14:sldId id="330"/>
            <p14:sldId id="331"/>
            <p14:sldId id="317"/>
          </p14:sldIdLst>
        </p14:section>
        <p14:section name="3. Social Research" id="{DC525E5D-1CF7-4CBE-B44D-34AED55A1F35}">
          <p14:sldIdLst>
            <p14:sldId id="296"/>
            <p14:sldId id="298"/>
            <p14:sldId id="299"/>
          </p14:sldIdLst>
        </p14:section>
        <p14:section name="Conclusion" id="{40E03B1F-900E-4DE1-B1F0-10F0CDAD0354}">
          <p14:sldIdLst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9933"/>
    <a:srgbClr val="FFCC99"/>
    <a:srgbClr val="FF6600"/>
    <a:srgbClr val="98D2EC"/>
    <a:srgbClr val="65C7E5"/>
    <a:srgbClr val="CC0000"/>
    <a:srgbClr val="FF9966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3609" autoAdjust="0"/>
  </p:normalViewPr>
  <p:slideViewPr>
    <p:cSldViewPr>
      <p:cViewPr varScale="1">
        <p:scale>
          <a:sx n="69" d="100"/>
          <a:sy n="69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gj2\Documents\02%20CEER\02%20Russia\8.28.2014%20SFedU\Slides\Figures\at05-41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gj2\Documents\02%20CEER\02%20Russia\8.28.2014%20SFedU\Slides\Figures\figure0-1%20NSF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9"/>
          <c:order val="0"/>
          <c:tx>
            <c:strRef>
              <c:f>worksheet!$A$12</c:f>
              <c:strCache>
                <c:ptCount val="1"/>
                <c:pt idx="0">
                  <c:v>Total internationally collaborative articles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worksheet!$B$3:$Q$3</c:f>
              <c:numCache>
                <c:formatCode>0</c:formatCode>
                <c:ptCount val="16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</c:numCache>
            </c:numRef>
          </c:cat>
          <c:val>
            <c:numRef>
              <c:f>worksheet!$B$12:$Q$12</c:f>
              <c:numCache>
                <c:formatCode>#,##0;[Red]#,##0</c:formatCode>
                <c:ptCount val="16"/>
                <c:pt idx="0">
                  <c:v>90867</c:v>
                </c:pt>
                <c:pt idx="1">
                  <c:v>98424</c:v>
                </c:pt>
                <c:pt idx="2">
                  <c:v>106102</c:v>
                </c:pt>
                <c:pt idx="3">
                  <c:v>109626</c:v>
                </c:pt>
                <c:pt idx="4">
                  <c:v>118729</c:v>
                </c:pt>
                <c:pt idx="5">
                  <c:v>120779</c:v>
                </c:pt>
                <c:pt idx="6">
                  <c:v>135093</c:v>
                </c:pt>
                <c:pt idx="7">
                  <c:v>131787</c:v>
                </c:pt>
                <c:pt idx="8">
                  <c:v>151815</c:v>
                </c:pt>
                <c:pt idx="9">
                  <c:v>152010</c:v>
                </c:pt>
                <c:pt idx="10">
                  <c:v>159250</c:v>
                </c:pt>
                <c:pt idx="11">
                  <c:v>180783</c:v>
                </c:pt>
                <c:pt idx="12">
                  <c:v>187108</c:v>
                </c:pt>
                <c:pt idx="13">
                  <c:v>185303</c:v>
                </c:pt>
                <c:pt idx="14">
                  <c:v>198841</c:v>
                </c:pt>
                <c:pt idx="15">
                  <c:v>211841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720128"/>
        <c:axId val="92721920"/>
      </c:barChart>
      <c:lineChart>
        <c:grouping val="standard"/>
        <c:varyColors val="0"/>
        <c:ser>
          <c:idx val="10"/>
          <c:order val="1"/>
          <c:tx>
            <c:strRef>
              <c:f>worksheet!$A$13</c:f>
              <c:strCache>
                <c:ptCount val="1"/>
                <c:pt idx="0">
                  <c:v>% of total articles with international collaboration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worksheet!$B$3:$Q$3</c:f>
              <c:numCache>
                <c:formatCode>0</c:formatCode>
                <c:ptCount val="16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</c:numCache>
            </c:numRef>
          </c:cat>
          <c:val>
            <c:numRef>
              <c:f>worksheet!$B$13:$Q$13</c:f>
              <c:numCache>
                <c:formatCode>0.00%</c:formatCode>
                <c:ptCount val="16"/>
                <c:pt idx="0">
                  <c:v>0.15620000000000001</c:v>
                </c:pt>
                <c:pt idx="1">
                  <c:v>0.16259999999999999</c:v>
                </c:pt>
                <c:pt idx="2">
                  <c:v>0.1714</c:v>
                </c:pt>
                <c:pt idx="3">
                  <c:v>0.1769</c:v>
                </c:pt>
                <c:pt idx="4">
                  <c:v>0.18640000000000001</c:v>
                </c:pt>
                <c:pt idx="5">
                  <c:v>0.19239999999999999</c:v>
                </c:pt>
                <c:pt idx="6">
                  <c:v>0.19750000000000001</c:v>
                </c:pt>
                <c:pt idx="7">
                  <c:v>0.2009</c:v>
                </c:pt>
                <c:pt idx="8">
                  <c:v>0.20430000000000001</c:v>
                </c:pt>
                <c:pt idx="9">
                  <c:v>0.2087</c:v>
                </c:pt>
                <c:pt idx="10">
                  <c:v>0.2162</c:v>
                </c:pt>
                <c:pt idx="11">
                  <c:v>0.2215</c:v>
                </c:pt>
                <c:pt idx="12">
                  <c:v>0.23100000000000001</c:v>
                </c:pt>
                <c:pt idx="13">
                  <c:v>0.23830000000000001</c:v>
                </c:pt>
                <c:pt idx="14">
                  <c:v>0.2442</c:v>
                </c:pt>
                <c:pt idx="15">
                  <c:v>0.24859999999999999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37792"/>
        <c:axId val="92723456"/>
      </c:lineChart>
      <c:catAx>
        <c:axId val="927201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92721920"/>
        <c:crosses val="autoZero"/>
        <c:auto val="1"/>
        <c:lblAlgn val="ctr"/>
        <c:lblOffset val="100"/>
        <c:noMultiLvlLbl val="0"/>
      </c:catAx>
      <c:valAx>
        <c:axId val="92721920"/>
        <c:scaling>
          <c:orientation val="minMax"/>
        </c:scaling>
        <c:delete val="0"/>
        <c:axPos val="l"/>
        <c:majorGridlines/>
        <c:numFmt formatCode="#,##0;[Red]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2720128"/>
        <c:crosses val="autoZero"/>
        <c:crossBetween val="between"/>
      </c:valAx>
      <c:valAx>
        <c:axId val="92723456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7937792"/>
        <c:crosses val="max"/>
        <c:crossBetween val="between"/>
      </c:valAx>
      <c:catAx>
        <c:axId val="10793779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9272345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Estimated </a:t>
            </a:r>
            <a:r>
              <a:rPr lang="en-US" sz="2000" dirty="0" smtClean="0"/>
              <a:t>global R&amp;D expenditure</a:t>
            </a:r>
            <a:r>
              <a:rPr lang="en-US" sz="2000" baseline="0" dirty="0" smtClean="0"/>
              <a:t> </a:t>
            </a:r>
            <a:r>
              <a:rPr lang="en-US" sz="2000" dirty="0" smtClean="0"/>
              <a:t>(1996-2009</a:t>
            </a:r>
            <a:r>
              <a:rPr lang="en-US" sz="2000" dirty="0"/>
              <a:t>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9253766673373489E-2"/>
          <c:y val="0.14917587008931496"/>
          <c:w val="0.89173746316175684"/>
          <c:h val="0.78995587343181706"/>
        </c:manualLayout>
      </c:layout>
      <c:lineChart>
        <c:grouping val="standard"/>
        <c:varyColors val="0"/>
        <c:ser>
          <c:idx val="1"/>
          <c:order val="0"/>
          <c:tx>
            <c:strRef>
              <c:f>'Figure O-1'!$B$3</c:f>
              <c:strCache>
                <c:ptCount val="1"/>
                <c:pt idx="0">
                  <c:v>Dollars (billions)</c:v>
                </c:pt>
              </c:strCache>
            </c:strRef>
          </c:tx>
          <c:marker>
            <c:symbol val="none"/>
          </c:marker>
          <c:dPt>
            <c:idx val="13"/>
            <c:bubble3D val="0"/>
            <c:spPr>
              <a:ln>
                <a:tailEnd type="stealth"/>
              </a:ln>
            </c:spPr>
          </c:dPt>
          <c:cat>
            <c:numRef>
              <c:f>'Figure O-1'!$A$4:$A$17</c:f>
              <c:numCache>
                <c:formatCode>General</c:formatCode>
                <c:ptCount val="1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</c:numCache>
            </c:numRef>
          </c:cat>
          <c:val>
            <c:numRef>
              <c:f>'Figure O-1'!$B$4:$B$17</c:f>
              <c:numCache>
                <c:formatCode>#,##0.0</c:formatCode>
                <c:ptCount val="14"/>
                <c:pt idx="0">
                  <c:v>522.5</c:v>
                </c:pt>
                <c:pt idx="1">
                  <c:v>564</c:v>
                </c:pt>
                <c:pt idx="2">
                  <c:v>594.20000000000005</c:v>
                </c:pt>
                <c:pt idx="3">
                  <c:v>641.4</c:v>
                </c:pt>
                <c:pt idx="4">
                  <c:v>704.5</c:v>
                </c:pt>
                <c:pt idx="5">
                  <c:v>752.4</c:v>
                </c:pt>
                <c:pt idx="6">
                  <c:v>782.1</c:v>
                </c:pt>
                <c:pt idx="7">
                  <c:v>822.2</c:v>
                </c:pt>
                <c:pt idx="8">
                  <c:v>872.1</c:v>
                </c:pt>
                <c:pt idx="9">
                  <c:v>951</c:v>
                </c:pt>
                <c:pt idx="10">
                  <c:v>1048.4000000000001</c:v>
                </c:pt>
                <c:pt idx="11">
                  <c:v>1144.5</c:v>
                </c:pt>
                <c:pt idx="12">
                  <c:v>1234.8</c:v>
                </c:pt>
                <c:pt idx="13">
                  <c:v>1275.2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324736"/>
        <c:axId val="125973632"/>
      </c:lineChart>
      <c:catAx>
        <c:axId val="11032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5973632"/>
        <c:crosses val="autoZero"/>
        <c:auto val="1"/>
        <c:lblAlgn val="ctr"/>
        <c:lblOffset val="100"/>
        <c:noMultiLvlLbl val="0"/>
      </c:catAx>
      <c:valAx>
        <c:axId val="1259736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 dirty="0" smtClean="0"/>
                  <a:t>$ billions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8037424104342475E-2"/>
              <c:y val="7.9228934618996313E-2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03247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1E39D-1A8A-4378-B31A-D2D2EAD759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83E72C-C962-4B7D-996D-9BF38B9818B5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Know your collaboration landscape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827EA-BB39-481D-BC14-4AD9D164FF1B}" type="parTrans" cxnId="{08BB0C0E-684C-4429-AC54-61CE78B800A6}">
      <dgm:prSet/>
      <dgm:spPr/>
      <dgm:t>
        <a:bodyPr/>
        <a:lstStyle/>
        <a:p>
          <a:endParaRPr lang="en-GB"/>
        </a:p>
      </dgm:t>
    </dgm:pt>
    <dgm:pt modelId="{5674F5C2-1AE8-4A0E-87D1-590C601ADF53}" type="sibTrans" cxnId="{08BB0C0E-684C-4429-AC54-61CE78B800A6}">
      <dgm:prSet/>
      <dgm:spPr>
        <a:solidFill>
          <a:srgbClr val="FF9933"/>
        </a:solidFill>
        <a:ln>
          <a:solidFill>
            <a:srgbClr val="00B0F0"/>
          </a:solidFill>
        </a:ln>
      </dgm:spPr>
      <dgm:t>
        <a:bodyPr/>
        <a:lstStyle/>
        <a:p>
          <a:endParaRPr lang="en-GB"/>
        </a:p>
      </dgm:t>
    </dgm:pt>
    <dgm:pt modelId="{D9D450CC-949D-40FE-A862-D8423A540C33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Invest in institutional transparency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FD8DCF-41F5-4979-B1B8-FA10B0C42068}" type="parTrans" cxnId="{38EFDC67-2406-484D-BD44-6100DE18F39E}">
      <dgm:prSet/>
      <dgm:spPr/>
      <dgm:t>
        <a:bodyPr/>
        <a:lstStyle/>
        <a:p>
          <a:endParaRPr lang="en-US"/>
        </a:p>
      </dgm:t>
    </dgm:pt>
    <dgm:pt modelId="{C01FF79D-D265-476C-89CE-CD1B0188D6D5}" type="sibTrans" cxnId="{38EFDC67-2406-484D-BD44-6100DE18F39E}">
      <dgm:prSet/>
      <dgm:spPr/>
      <dgm:t>
        <a:bodyPr/>
        <a:lstStyle/>
        <a:p>
          <a:endParaRPr lang="en-US"/>
        </a:p>
      </dgm:t>
    </dgm:pt>
    <dgm:pt modelId="{4EA16771-751E-4463-AD96-C4A3D9B9DF1C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Make research more social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50726-9D1A-4FA6-A05A-EEBE9FF22C78}" type="parTrans" cxnId="{F757A401-754D-4F21-95B4-A9DBF9669441}">
      <dgm:prSet/>
      <dgm:spPr/>
      <dgm:t>
        <a:bodyPr/>
        <a:lstStyle/>
        <a:p>
          <a:endParaRPr lang="en-US"/>
        </a:p>
      </dgm:t>
    </dgm:pt>
    <dgm:pt modelId="{CB17A4DB-36D6-4024-BC26-9359065AB60A}" type="sibTrans" cxnId="{F757A401-754D-4F21-95B4-A9DBF9669441}">
      <dgm:prSet/>
      <dgm:spPr/>
      <dgm:t>
        <a:bodyPr/>
        <a:lstStyle/>
        <a:p>
          <a:endParaRPr lang="en-US"/>
        </a:p>
      </dgm:t>
    </dgm:pt>
    <dgm:pt modelId="{79158A6C-6EC3-43B7-89C8-1D6B32100A7E}" type="pres">
      <dgm:prSet presAssocID="{5C91E39D-1A8A-4378-B31A-D2D2EAD759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8DB565C-B955-4573-875F-42A94CF8EDDC}" type="pres">
      <dgm:prSet presAssocID="{5C91E39D-1A8A-4378-B31A-D2D2EAD759A3}" presName="Name1" presStyleCnt="0"/>
      <dgm:spPr/>
    </dgm:pt>
    <dgm:pt modelId="{1A6403F5-864B-4A25-9979-6445BF32AE34}" type="pres">
      <dgm:prSet presAssocID="{5C91E39D-1A8A-4378-B31A-D2D2EAD759A3}" presName="cycle" presStyleCnt="0"/>
      <dgm:spPr/>
    </dgm:pt>
    <dgm:pt modelId="{E559C6CA-A5F0-4793-940D-975752BFBA63}" type="pres">
      <dgm:prSet presAssocID="{5C91E39D-1A8A-4378-B31A-D2D2EAD759A3}" presName="srcNode" presStyleLbl="node1" presStyleIdx="0" presStyleCnt="3"/>
      <dgm:spPr/>
    </dgm:pt>
    <dgm:pt modelId="{BD72E45B-23C0-4254-8D53-CBEA4DE546D6}" type="pres">
      <dgm:prSet presAssocID="{5C91E39D-1A8A-4378-B31A-D2D2EAD759A3}" presName="conn" presStyleLbl="parChTrans1D2" presStyleIdx="0" presStyleCnt="1"/>
      <dgm:spPr/>
      <dgm:t>
        <a:bodyPr/>
        <a:lstStyle/>
        <a:p>
          <a:endParaRPr lang="en-US"/>
        </a:p>
      </dgm:t>
    </dgm:pt>
    <dgm:pt modelId="{9B59008F-2D4C-444C-A33F-A6A0A478BB5B}" type="pres">
      <dgm:prSet presAssocID="{5C91E39D-1A8A-4378-B31A-D2D2EAD759A3}" presName="extraNode" presStyleLbl="node1" presStyleIdx="0" presStyleCnt="3"/>
      <dgm:spPr/>
    </dgm:pt>
    <dgm:pt modelId="{CBC584A4-FDD6-4E02-A941-1672D9DCFEFE}" type="pres">
      <dgm:prSet presAssocID="{5C91E39D-1A8A-4378-B31A-D2D2EAD759A3}" presName="dstNode" presStyleLbl="node1" presStyleIdx="0" presStyleCnt="3"/>
      <dgm:spPr/>
    </dgm:pt>
    <dgm:pt modelId="{ED44AF3D-CEFF-4A80-8E2A-E395CB753190}" type="pres">
      <dgm:prSet presAssocID="{F683E72C-C962-4B7D-996D-9BF38B9818B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017072-28FD-4128-8D4B-B1F30A443BC1}" type="pres">
      <dgm:prSet presAssocID="{F683E72C-C962-4B7D-996D-9BF38B9818B5}" presName="accent_1" presStyleCnt="0"/>
      <dgm:spPr/>
    </dgm:pt>
    <dgm:pt modelId="{3FCA542B-95CB-4F76-8082-04B91BD4888E}" type="pres">
      <dgm:prSet presAssocID="{F683E72C-C962-4B7D-996D-9BF38B9818B5}" presName="accentRepeatNode" presStyleLbl="solidFgAcc1" presStyleIdx="0" presStyleCnt="3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A3AA67B-430D-4C34-A703-3CF31C46ACF6}" type="pres">
      <dgm:prSet presAssocID="{D9D450CC-949D-40FE-A862-D8423A540C3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A9693-AD93-43FB-8E74-B9CC26330A40}" type="pres">
      <dgm:prSet presAssocID="{D9D450CC-949D-40FE-A862-D8423A540C33}" presName="accent_2" presStyleCnt="0"/>
      <dgm:spPr/>
    </dgm:pt>
    <dgm:pt modelId="{6B12A1B0-A4C1-4936-A3B0-8966B4112063}" type="pres">
      <dgm:prSet presAssocID="{D9D450CC-949D-40FE-A862-D8423A540C33}" presName="accentRepeatNode" presStyleLbl="solidFgAcc1" presStyleIdx="1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3C3AA4CF-5BA6-4E85-BD7D-2997FA27A149}" type="pres">
      <dgm:prSet presAssocID="{4EA16771-751E-4463-AD96-C4A3D9B9DF1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4E638-F157-46BC-A58A-9F30048FD67D}" type="pres">
      <dgm:prSet presAssocID="{4EA16771-751E-4463-AD96-C4A3D9B9DF1C}" presName="accent_3" presStyleCnt="0"/>
      <dgm:spPr/>
    </dgm:pt>
    <dgm:pt modelId="{DC179DFE-F56D-42E7-AB48-56E88186CDD1}" type="pres">
      <dgm:prSet presAssocID="{4EA16771-751E-4463-AD96-C4A3D9B9DF1C}" presName="accentRepeatNode" presStyleLbl="solidFgAcc1" presStyleIdx="2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E34C3A53-F21A-4F0D-B5D7-4C8F52C279AA}" type="presOf" srcId="{F683E72C-C962-4B7D-996D-9BF38B9818B5}" destId="{ED44AF3D-CEFF-4A80-8E2A-E395CB753190}" srcOrd="0" destOrd="0" presId="urn:microsoft.com/office/officeart/2008/layout/VerticalCurvedList"/>
    <dgm:cxn modelId="{EF0321AD-B68B-4C9A-9EEB-EFD1ED11438E}" type="presOf" srcId="{4EA16771-751E-4463-AD96-C4A3D9B9DF1C}" destId="{3C3AA4CF-5BA6-4E85-BD7D-2997FA27A149}" srcOrd="0" destOrd="0" presId="urn:microsoft.com/office/officeart/2008/layout/VerticalCurvedList"/>
    <dgm:cxn modelId="{F757A401-754D-4F21-95B4-A9DBF9669441}" srcId="{5C91E39D-1A8A-4378-B31A-D2D2EAD759A3}" destId="{4EA16771-751E-4463-AD96-C4A3D9B9DF1C}" srcOrd="2" destOrd="0" parTransId="{D4950726-9D1A-4FA6-A05A-EEBE9FF22C78}" sibTransId="{CB17A4DB-36D6-4024-BC26-9359065AB60A}"/>
    <dgm:cxn modelId="{08BB0C0E-684C-4429-AC54-61CE78B800A6}" srcId="{5C91E39D-1A8A-4378-B31A-D2D2EAD759A3}" destId="{F683E72C-C962-4B7D-996D-9BF38B9818B5}" srcOrd="0" destOrd="0" parTransId="{31D827EA-BB39-481D-BC14-4AD9D164FF1B}" sibTransId="{5674F5C2-1AE8-4A0E-87D1-590C601ADF53}"/>
    <dgm:cxn modelId="{EBAC846F-2C7B-4314-84D6-C34F7D09C4ED}" type="presOf" srcId="{5C91E39D-1A8A-4378-B31A-D2D2EAD759A3}" destId="{79158A6C-6EC3-43B7-89C8-1D6B32100A7E}" srcOrd="0" destOrd="0" presId="urn:microsoft.com/office/officeart/2008/layout/VerticalCurvedList"/>
    <dgm:cxn modelId="{9D215A37-332E-4E80-982D-B05A7B62608D}" type="presOf" srcId="{D9D450CC-949D-40FE-A862-D8423A540C33}" destId="{0A3AA67B-430D-4C34-A703-3CF31C46ACF6}" srcOrd="0" destOrd="0" presId="urn:microsoft.com/office/officeart/2008/layout/VerticalCurvedList"/>
    <dgm:cxn modelId="{38EFDC67-2406-484D-BD44-6100DE18F39E}" srcId="{5C91E39D-1A8A-4378-B31A-D2D2EAD759A3}" destId="{D9D450CC-949D-40FE-A862-D8423A540C33}" srcOrd="1" destOrd="0" parTransId="{B5FD8DCF-41F5-4979-B1B8-FA10B0C42068}" sibTransId="{C01FF79D-D265-476C-89CE-CD1B0188D6D5}"/>
    <dgm:cxn modelId="{33C1FF3B-1FB8-4262-B161-F8E42EBB934C}" type="presOf" srcId="{5674F5C2-1AE8-4A0E-87D1-590C601ADF53}" destId="{BD72E45B-23C0-4254-8D53-CBEA4DE546D6}" srcOrd="0" destOrd="0" presId="urn:microsoft.com/office/officeart/2008/layout/VerticalCurvedList"/>
    <dgm:cxn modelId="{D053A1EA-2E06-4958-A962-A9E8773ABE1F}" type="presParOf" srcId="{79158A6C-6EC3-43B7-89C8-1D6B32100A7E}" destId="{B8DB565C-B955-4573-875F-42A94CF8EDDC}" srcOrd="0" destOrd="0" presId="urn:microsoft.com/office/officeart/2008/layout/VerticalCurvedList"/>
    <dgm:cxn modelId="{B8910740-C39A-4780-AEE2-6B6BDAB3A8B0}" type="presParOf" srcId="{B8DB565C-B955-4573-875F-42A94CF8EDDC}" destId="{1A6403F5-864B-4A25-9979-6445BF32AE34}" srcOrd="0" destOrd="0" presId="urn:microsoft.com/office/officeart/2008/layout/VerticalCurvedList"/>
    <dgm:cxn modelId="{2E624DF1-37E9-46F6-9152-A2D8CC149328}" type="presParOf" srcId="{1A6403F5-864B-4A25-9979-6445BF32AE34}" destId="{E559C6CA-A5F0-4793-940D-975752BFBA63}" srcOrd="0" destOrd="0" presId="urn:microsoft.com/office/officeart/2008/layout/VerticalCurvedList"/>
    <dgm:cxn modelId="{E78EE98D-2939-4A30-BC58-D3F971DF9298}" type="presParOf" srcId="{1A6403F5-864B-4A25-9979-6445BF32AE34}" destId="{BD72E45B-23C0-4254-8D53-CBEA4DE546D6}" srcOrd="1" destOrd="0" presId="urn:microsoft.com/office/officeart/2008/layout/VerticalCurvedList"/>
    <dgm:cxn modelId="{AEC499C1-B952-4CF8-8EE8-458EEDD4DA11}" type="presParOf" srcId="{1A6403F5-864B-4A25-9979-6445BF32AE34}" destId="{9B59008F-2D4C-444C-A33F-A6A0A478BB5B}" srcOrd="2" destOrd="0" presId="urn:microsoft.com/office/officeart/2008/layout/VerticalCurvedList"/>
    <dgm:cxn modelId="{ECBABFEB-215D-49F0-AA2A-56C0E88BC21D}" type="presParOf" srcId="{1A6403F5-864B-4A25-9979-6445BF32AE34}" destId="{CBC584A4-FDD6-4E02-A941-1672D9DCFEFE}" srcOrd="3" destOrd="0" presId="urn:microsoft.com/office/officeart/2008/layout/VerticalCurvedList"/>
    <dgm:cxn modelId="{7825C4E1-3FF6-46CE-B88A-5F50EE099054}" type="presParOf" srcId="{B8DB565C-B955-4573-875F-42A94CF8EDDC}" destId="{ED44AF3D-CEFF-4A80-8E2A-E395CB753190}" srcOrd="1" destOrd="0" presId="urn:microsoft.com/office/officeart/2008/layout/VerticalCurvedList"/>
    <dgm:cxn modelId="{688F2659-BD99-4264-A4FC-87EAB4E6B333}" type="presParOf" srcId="{B8DB565C-B955-4573-875F-42A94CF8EDDC}" destId="{34017072-28FD-4128-8D4B-B1F30A443BC1}" srcOrd="2" destOrd="0" presId="urn:microsoft.com/office/officeart/2008/layout/VerticalCurvedList"/>
    <dgm:cxn modelId="{6CAD84F0-8A4A-4E75-80F4-91713D5C47FD}" type="presParOf" srcId="{34017072-28FD-4128-8D4B-B1F30A443BC1}" destId="{3FCA542B-95CB-4F76-8082-04B91BD4888E}" srcOrd="0" destOrd="0" presId="urn:microsoft.com/office/officeart/2008/layout/VerticalCurvedList"/>
    <dgm:cxn modelId="{EFFA96E1-E6F5-4AB6-B5B5-E0F3CFAD6A83}" type="presParOf" srcId="{B8DB565C-B955-4573-875F-42A94CF8EDDC}" destId="{0A3AA67B-430D-4C34-A703-3CF31C46ACF6}" srcOrd="3" destOrd="0" presId="urn:microsoft.com/office/officeart/2008/layout/VerticalCurvedList"/>
    <dgm:cxn modelId="{8FC04AED-5434-49A3-A424-3CAB1360CF50}" type="presParOf" srcId="{B8DB565C-B955-4573-875F-42A94CF8EDDC}" destId="{4D4A9693-AD93-43FB-8E74-B9CC26330A40}" srcOrd="4" destOrd="0" presId="urn:microsoft.com/office/officeart/2008/layout/VerticalCurvedList"/>
    <dgm:cxn modelId="{8B91F203-3BBF-4320-81E6-A0DBB1B07669}" type="presParOf" srcId="{4D4A9693-AD93-43FB-8E74-B9CC26330A40}" destId="{6B12A1B0-A4C1-4936-A3B0-8966B4112063}" srcOrd="0" destOrd="0" presId="urn:microsoft.com/office/officeart/2008/layout/VerticalCurvedList"/>
    <dgm:cxn modelId="{B9B98ADB-BB2D-4357-82CA-7EF53E6A63CB}" type="presParOf" srcId="{B8DB565C-B955-4573-875F-42A94CF8EDDC}" destId="{3C3AA4CF-5BA6-4E85-BD7D-2997FA27A149}" srcOrd="5" destOrd="0" presId="urn:microsoft.com/office/officeart/2008/layout/VerticalCurvedList"/>
    <dgm:cxn modelId="{32EC4460-83F1-430B-995C-38C1CB8BE7C9}" type="presParOf" srcId="{B8DB565C-B955-4573-875F-42A94CF8EDDC}" destId="{3634E638-F157-46BC-A58A-9F30048FD67D}" srcOrd="6" destOrd="0" presId="urn:microsoft.com/office/officeart/2008/layout/VerticalCurvedList"/>
    <dgm:cxn modelId="{A77E939B-9B59-474E-81FC-6A58CDAF9B09}" type="presParOf" srcId="{3634E638-F157-46BC-A58A-9F30048FD67D}" destId="{DC179DFE-F56D-42E7-AB48-56E88186CD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91E39D-1A8A-4378-B31A-D2D2EAD759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83E72C-C962-4B7D-996D-9BF38B9818B5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Know your collaboration landscape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827EA-BB39-481D-BC14-4AD9D164FF1B}" type="parTrans" cxnId="{08BB0C0E-684C-4429-AC54-61CE78B800A6}">
      <dgm:prSet/>
      <dgm:spPr/>
      <dgm:t>
        <a:bodyPr/>
        <a:lstStyle/>
        <a:p>
          <a:endParaRPr lang="en-GB"/>
        </a:p>
      </dgm:t>
    </dgm:pt>
    <dgm:pt modelId="{5674F5C2-1AE8-4A0E-87D1-590C601ADF53}" type="sibTrans" cxnId="{08BB0C0E-684C-4429-AC54-61CE78B800A6}">
      <dgm:prSet/>
      <dgm:spPr>
        <a:solidFill>
          <a:srgbClr val="FF9933"/>
        </a:solidFill>
        <a:ln>
          <a:solidFill>
            <a:srgbClr val="00B0F0"/>
          </a:solidFill>
        </a:ln>
      </dgm:spPr>
      <dgm:t>
        <a:bodyPr/>
        <a:lstStyle/>
        <a:p>
          <a:endParaRPr lang="en-GB"/>
        </a:p>
      </dgm:t>
    </dgm:pt>
    <dgm:pt modelId="{D9D450CC-949D-40FE-A862-D8423A540C33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Invest in institutional transparency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FD8DCF-41F5-4979-B1B8-FA10B0C42068}" type="parTrans" cxnId="{38EFDC67-2406-484D-BD44-6100DE18F39E}">
      <dgm:prSet/>
      <dgm:spPr/>
      <dgm:t>
        <a:bodyPr/>
        <a:lstStyle/>
        <a:p>
          <a:endParaRPr lang="en-US"/>
        </a:p>
      </dgm:t>
    </dgm:pt>
    <dgm:pt modelId="{C01FF79D-D265-476C-89CE-CD1B0188D6D5}" type="sibTrans" cxnId="{38EFDC67-2406-484D-BD44-6100DE18F39E}">
      <dgm:prSet/>
      <dgm:spPr/>
      <dgm:t>
        <a:bodyPr/>
        <a:lstStyle/>
        <a:p>
          <a:endParaRPr lang="en-US"/>
        </a:p>
      </dgm:t>
    </dgm:pt>
    <dgm:pt modelId="{4EA16771-751E-4463-AD96-C4A3D9B9DF1C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Make research more social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50726-9D1A-4FA6-A05A-EEBE9FF22C78}" type="parTrans" cxnId="{F757A401-754D-4F21-95B4-A9DBF9669441}">
      <dgm:prSet/>
      <dgm:spPr/>
      <dgm:t>
        <a:bodyPr/>
        <a:lstStyle/>
        <a:p>
          <a:endParaRPr lang="en-US"/>
        </a:p>
      </dgm:t>
    </dgm:pt>
    <dgm:pt modelId="{CB17A4DB-36D6-4024-BC26-9359065AB60A}" type="sibTrans" cxnId="{F757A401-754D-4F21-95B4-A9DBF9669441}">
      <dgm:prSet/>
      <dgm:spPr/>
      <dgm:t>
        <a:bodyPr/>
        <a:lstStyle/>
        <a:p>
          <a:endParaRPr lang="en-US"/>
        </a:p>
      </dgm:t>
    </dgm:pt>
    <dgm:pt modelId="{79158A6C-6EC3-43B7-89C8-1D6B32100A7E}" type="pres">
      <dgm:prSet presAssocID="{5C91E39D-1A8A-4378-B31A-D2D2EAD759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8DB565C-B955-4573-875F-42A94CF8EDDC}" type="pres">
      <dgm:prSet presAssocID="{5C91E39D-1A8A-4378-B31A-D2D2EAD759A3}" presName="Name1" presStyleCnt="0"/>
      <dgm:spPr/>
    </dgm:pt>
    <dgm:pt modelId="{1A6403F5-864B-4A25-9979-6445BF32AE34}" type="pres">
      <dgm:prSet presAssocID="{5C91E39D-1A8A-4378-B31A-D2D2EAD759A3}" presName="cycle" presStyleCnt="0"/>
      <dgm:spPr/>
    </dgm:pt>
    <dgm:pt modelId="{E559C6CA-A5F0-4793-940D-975752BFBA63}" type="pres">
      <dgm:prSet presAssocID="{5C91E39D-1A8A-4378-B31A-D2D2EAD759A3}" presName="srcNode" presStyleLbl="node1" presStyleIdx="0" presStyleCnt="3"/>
      <dgm:spPr/>
    </dgm:pt>
    <dgm:pt modelId="{BD72E45B-23C0-4254-8D53-CBEA4DE546D6}" type="pres">
      <dgm:prSet presAssocID="{5C91E39D-1A8A-4378-B31A-D2D2EAD759A3}" presName="conn" presStyleLbl="parChTrans1D2" presStyleIdx="0" presStyleCnt="1"/>
      <dgm:spPr/>
      <dgm:t>
        <a:bodyPr/>
        <a:lstStyle/>
        <a:p>
          <a:endParaRPr lang="en-US"/>
        </a:p>
      </dgm:t>
    </dgm:pt>
    <dgm:pt modelId="{9B59008F-2D4C-444C-A33F-A6A0A478BB5B}" type="pres">
      <dgm:prSet presAssocID="{5C91E39D-1A8A-4378-B31A-D2D2EAD759A3}" presName="extraNode" presStyleLbl="node1" presStyleIdx="0" presStyleCnt="3"/>
      <dgm:spPr/>
    </dgm:pt>
    <dgm:pt modelId="{CBC584A4-FDD6-4E02-A941-1672D9DCFEFE}" type="pres">
      <dgm:prSet presAssocID="{5C91E39D-1A8A-4378-B31A-D2D2EAD759A3}" presName="dstNode" presStyleLbl="node1" presStyleIdx="0" presStyleCnt="3"/>
      <dgm:spPr/>
    </dgm:pt>
    <dgm:pt modelId="{ED44AF3D-CEFF-4A80-8E2A-E395CB753190}" type="pres">
      <dgm:prSet presAssocID="{F683E72C-C962-4B7D-996D-9BF38B9818B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017072-28FD-4128-8D4B-B1F30A443BC1}" type="pres">
      <dgm:prSet presAssocID="{F683E72C-C962-4B7D-996D-9BF38B9818B5}" presName="accent_1" presStyleCnt="0"/>
      <dgm:spPr/>
    </dgm:pt>
    <dgm:pt modelId="{3FCA542B-95CB-4F76-8082-04B91BD4888E}" type="pres">
      <dgm:prSet presAssocID="{F683E72C-C962-4B7D-996D-9BF38B9818B5}" presName="accentRepeatNode" presStyleLbl="solidFgAcc1" presStyleIdx="0" presStyleCnt="3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A3AA67B-430D-4C34-A703-3CF31C46ACF6}" type="pres">
      <dgm:prSet presAssocID="{D9D450CC-949D-40FE-A862-D8423A540C3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A9693-AD93-43FB-8E74-B9CC26330A40}" type="pres">
      <dgm:prSet presAssocID="{D9D450CC-949D-40FE-A862-D8423A540C33}" presName="accent_2" presStyleCnt="0"/>
      <dgm:spPr/>
    </dgm:pt>
    <dgm:pt modelId="{6B12A1B0-A4C1-4936-A3B0-8966B4112063}" type="pres">
      <dgm:prSet presAssocID="{D9D450CC-949D-40FE-A862-D8423A540C33}" presName="accentRepeatNode" presStyleLbl="solidFgAcc1" presStyleIdx="1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3C3AA4CF-5BA6-4E85-BD7D-2997FA27A149}" type="pres">
      <dgm:prSet presAssocID="{4EA16771-751E-4463-AD96-C4A3D9B9DF1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4E638-F157-46BC-A58A-9F30048FD67D}" type="pres">
      <dgm:prSet presAssocID="{4EA16771-751E-4463-AD96-C4A3D9B9DF1C}" presName="accent_3" presStyleCnt="0"/>
      <dgm:spPr/>
    </dgm:pt>
    <dgm:pt modelId="{DC179DFE-F56D-42E7-AB48-56E88186CDD1}" type="pres">
      <dgm:prSet presAssocID="{4EA16771-751E-4463-AD96-C4A3D9B9DF1C}" presName="accentRepeatNode" presStyleLbl="solidFgAcc1" presStyleIdx="2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F061BFED-338A-47F0-A0E4-47E39B0EE8D1}" type="presOf" srcId="{5674F5C2-1AE8-4A0E-87D1-590C601ADF53}" destId="{BD72E45B-23C0-4254-8D53-CBEA4DE546D6}" srcOrd="0" destOrd="0" presId="urn:microsoft.com/office/officeart/2008/layout/VerticalCurvedList"/>
    <dgm:cxn modelId="{C02B1D05-5878-417E-9A40-030DC9BABA12}" type="presOf" srcId="{4EA16771-751E-4463-AD96-C4A3D9B9DF1C}" destId="{3C3AA4CF-5BA6-4E85-BD7D-2997FA27A149}" srcOrd="0" destOrd="0" presId="urn:microsoft.com/office/officeart/2008/layout/VerticalCurvedList"/>
    <dgm:cxn modelId="{F757A401-754D-4F21-95B4-A9DBF9669441}" srcId="{5C91E39D-1A8A-4378-B31A-D2D2EAD759A3}" destId="{4EA16771-751E-4463-AD96-C4A3D9B9DF1C}" srcOrd="2" destOrd="0" parTransId="{D4950726-9D1A-4FA6-A05A-EEBE9FF22C78}" sibTransId="{CB17A4DB-36D6-4024-BC26-9359065AB60A}"/>
    <dgm:cxn modelId="{39B5B51F-4752-497B-A861-80C32628BA14}" type="presOf" srcId="{5C91E39D-1A8A-4378-B31A-D2D2EAD759A3}" destId="{79158A6C-6EC3-43B7-89C8-1D6B32100A7E}" srcOrd="0" destOrd="0" presId="urn:microsoft.com/office/officeart/2008/layout/VerticalCurvedList"/>
    <dgm:cxn modelId="{C8E547F8-7B66-4DE5-A2CE-4E4D516202D8}" type="presOf" srcId="{D9D450CC-949D-40FE-A862-D8423A540C33}" destId="{0A3AA67B-430D-4C34-A703-3CF31C46ACF6}" srcOrd="0" destOrd="0" presId="urn:microsoft.com/office/officeart/2008/layout/VerticalCurvedList"/>
    <dgm:cxn modelId="{AA6FFBC5-1018-4D62-8557-F2400E8F28D5}" type="presOf" srcId="{F683E72C-C962-4B7D-996D-9BF38B9818B5}" destId="{ED44AF3D-CEFF-4A80-8E2A-E395CB753190}" srcOrd="0" destOrd="0" presId="urn:microsoft.com/office/officeart/2008/layout/VerticalCurvedList"/>
    <dgm:cxn modelId="{08BB0C0E-684C-4429-AC54-61CE78B800A6}" srcId="{5C91E39D-1A8A-4378-B31A-D2D2EAD759A3}" destId="{F683E72C-C962-4B7D-996D-9BF38B9818B5}" srcOrd="0" destOrd="0" parTransId="{31D827EA-BB39-481D-BC14-4AD9D164FF1B}" sibTransId="{5674F5C2-1AE8-4A0E-87D1-590C601ADF53}"/>
    <dgm:cxn modelId="{38EFDC67-2406-484D-BD44-6100DE18F39E}" srcId="{5C91E39D-1A8A-4378-B31A-D2D2EAD759A3}" destId="{D9D450CC-949D-40FE-A862-D8423A540C33}" srcOrd="1" destOrd="0" parTransId="{B5FD8DCF-41F5-4979-B1B8-FA10B0C42068}" sibTransId="{C01FF79D-D265-476C-89CE-CD1B0188D6D5}"/>
    <dgm:cxn modelId="{1342A332-2E55-4432-AA21-E1C1BBDD69A0}" type="presParOf" srcId="{79158A6C-6EC3-43B7-89C8-1D6B32100A7E}" destId="{B8DB565C-B955-4573-875F-42A94CF8EDDC}" srcOrd="0" destOrd="0" presId="urn:microsoft.com/office/officeart/2008/layout/VerticalCurvedList"/>
    <dgm:cxn modelId="{9DC337E0-024F-4DAC-AE0B-60CC47763D25}" type="presParOf" srcId="{B8DB565C-B955-4573-875F-42A94CF8EDDC}" destId="{1A6403F5-864B-4A25-9979-6445BF32AE34}" srcOrd="0" destOrd="0" presId="urn:microsoft.com/office/officeart/2008/layout/VerticalCurvedList"/>
    <dgm:cxn modelId="{4011F7A1-A4AC-45D5-9CBC-2DF5BA2882F7}" type="presParOf" srcId="{1A6403F5-864B-4A25-9979-6445BF32AE34}" destId="{E559C6CA-A5F0-4793-940D-975752BFBA63}" srcOrd="0" destOrd="0" presId="urn:microsoft.com/office/officeart/2008/layout/VerticalCurvedList"/>
    <dgm:cxn modelId="{F356E983-099C-409C-9F71-06FC3B04C17C}" type="presParOf" srcId="{1A6403F5-864B-4A25-9979-6445BF32AE34}" destId="{BD72E45B-23C0-4254-8D53-CBEA4DE546D6}" srcOrd="1" destOrd="0" presId="urn:microsoft.com/office/officeart/2008/layout/VerticalCurvedList"/>
    <dgm:cxn modelId="{9C428116-866D-4AEB-888D-879F7A7C8197}" type="presParOf" srcId="{1A6403F5-864B-4A25-9979-6445BF32AE34}" destId="{9B59008F-2D4C-444C-A33F-A6A0A478BB5B}" srcOrd="2" destOrd="0" presId="urn:microsoft.com/office/officeart/2008/layout/VerticalCurvedList"/>
    <dgm:cxn modelId="{017E7D89-7CC5-4041-AD84-490B9C3DB293}" type="presParOf" srcId="{1A6403F5-864B-4A25-9979-6445BF32AE34}" destId="{CBC584A4-FDD6-4E02-A941-1672D9DCFEFE}" srcOrd="3" destOrd="0" presId="urn:microsoft.com/office/officeart/2008/layout/VerticalCurvedList"/>
    <dgm:cxn modelId="{C2D1963B-1E96-47FB-985B-12A5B7941A99}" type="presParOf" srcId="{B8DB565C-B955-4573-875F-42A94CF8EDDC}" destId="{ED44AF3D-CEFF-4A80-8E2A-E395CB753190}" srcOrd="1" destOrd="0" presId="urn:microsoft.com/office/officeart/2008/layout/VerticalCurvedList"/>
    <dgm:cxn modelId="{608BAC32-F38E-40F8-A6E7-903EDEC8C324}" type="presParOf" srcId="{B8DB565C-B955-4573-875F-42A94CF8EDDC}" destId="{34017072-28FD-4128-8D4B-B1F30A443BC1}" srcOrd="2" destOrd="0" presId="urn:microsoft.com/office/officeart/2008/layout/VerticalCurvedList"/>
    <dgm:cxn modelId="{EF882A02-6407-4411-9847-24501DD83FE4}" type="presParOf" srcId="{34017072-28FD-4128-8D4B-B1F30A443BC1}" destId="{3FCA542B-95CB-4F76-8082-04B91BD4888E}" srcOrd="0" destOrd="0" presId="urn:microsoft.com/office/officeart/2008/layout/VerticalCurvedList"/>
    <dgm:cxn modelId="{82616975-CEB1-4309-9547-416CE19919AC}" type="presParOf" srcId="{B8DB565C-B955-4573-875F-42A94CF8EDDC}" destId="{0A3AA67B-430D-4C34-A703-3CF31C46ACF6}" srcOrd="3" destOrd="0" presId="urn:microsoft.com/office/officeart/2008/layout/VerticalCurvedList"/>
    <dgm:cxn modelId="{731FAA8E-36EB-4DF6-B83F-4CE388F4C20D}" type="presParOf" srcId="{B8DB565C-B955-4573-875F-42A94CF8EDDC}" destId="{4D4A9693-AD93-43FB-8E74-B9CC26330A40}" srcOrd="4" destOrd="0" presId="urn:microsoft.com/office/officeart/2008/layout/VerticalCurvedList"/>
    <dgm:cxn modelId="{AB97B76C-C27E-4D26-89DF-0E85D985E2CB}" type="presParOf" srcId="{4D4A9693-AD93-43FB-8E74-B9CC26330A40}" destId="{6B12A1B0-A4C1-4936-A3B0-8966B4112063}" srcOrd="0" destOrd="0" presId="urn:microsoft.com/office/officeart/2008/layout/VerticalCurvedList"/>
    <dgm:cxn modelId="{819E5383-26FD-43A2-AC54-44186A45A0C8}" type="presParOf" srcId="{B8DB565C-B955-4573-875F-42A94CF8EDDC}" destId="{3C3AA4CF-5BA6-4E85-BD7D-2997FA27A149}" srcOrd="5" destOrd="0" presId="urn:microsoft.com/office/officeart/2008/layout/VerticalCurvedList"/>
    <dgm:cxn modelId="{8CA6725D-A084-4264-848A-97EB6EAFB01F}" type="presParOf" srcId="{B8DB565C-B955-4573-875F-42A94CF8EDDC}" destId="{3634E638-F157-46BC-A58A-9F30048FD67D}" srcOrd="6" destOrd="0" presId="urn:microsoft.com/office/officeart/2008/layout/VerticalCurvedList"/>
    <dgm:cxn modelId="{F236995E-D5CF-4905-8E2A-06DF99A44FFC}" type="presParOf" srcId="{3634E638-F157-46BC-A58A-9F30048FD67D}" destId="{DC179DFE-F56D-42E7-AB48-56E88186CD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91E39D-1A8A-4378-B31A-D2D2EAD759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83E72C-C962-4B7D-996D-9BF38B9818B5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Know your collaboration landscape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827EA-BB39-481D-BC14-4AD9D164FF1B}" type="parTrans" cxnId="{08BB0C0E-684C-4429-AC54-61CE78B800A6}">
      <dgm:prSet/>
      <dgm:spPr/>
      <dgm:t>
        <a:bodyPr/>
        <a:lstStyle/>
        <a:p>
          <a:endParaRPr lang="en-GB"/>
        </a:p>
      </dgm:t>
    </dgm:pt>
    <dgm:pt modelId="{5674F5C2-1AE8-4A0E-87D1-590C601ADF53}" type="sibTrans" cxnId="{08BB0C0E-684C-4429-AC54-61CE78B800A6}">
      <dgm:prSet/>
      <dgm:spPr>
        <a:solidFill>
          <a:srgbClr val="FF9933"/>
        </a:solidFill>
        <a:ln>
          <a:solidFill>
            <a:srgbClr val="00B0F0"/>
          </a:solidFill>
        </a:ln>
      </dgm:spPr>
      <dgm:t>
        <a:bodyPr/>
        <a:lstStyle/>
        <a:p>
          <a:endParaRPr lang="en-GB"/>
        </a:p>
      </dgm:t>
    </dgm:pt>
    <dgm:pt modelId="{D9D450CC-949D-40FE-A862-D8423A540C33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Invest in institutional transparency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FD8DCF-41F5-4979-B1B8-FA10B0C42068}" type="parTrans" cxnId="{38EFDC67-2406-484D-BD44-6100DE18F39E}">
      <dgm:prSet/>
      <dgm:spPr/>
      <dgm:t>
        <a:bodyPr/>
        <a:lstStyle/>
        <a:p>
          <a:endParaRPr lang="en-US"/>
        </a:p>
      </dgm:t>
    </dgm:pt>
    <dgm:pt modelId="{C01FF79D-D265-476C-89CE-CD1B0188D6D5}" type="sibTrans" cxnId="{38EFDC67-2406-484D-BD44-6100DE18F39E}">
      <dgm:prSet/>
      <dgm:spPr/>
      <dgm:t>
        <a:bodyPr/>
        <a:lstStyle/>
        <a:p>
          <a:endParaRPr lang="en-US"/>
        </a:p>
      </dgm:t>
    </dgm:pt>
    <dgm:pt modelId="{4EA16771-751E-4463-AD96-C4A3D9B9DF1C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Make research more social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50726-9D1A-4FA6-A05A-EEBE9FF22C78}" type="parTrans" cxnId="{F757A401-754D-4F21-95B4-A9DBF9669441}">
      <dgm:prSet/>
      <dgm:spPr/>
      <dgm:t>
        <a:bodyPr/>
        <a:lstStyle/>
        <a:p>
          <a:endParaRPr lang="en-US"/>
        </a:p>
      </dgm:t>
    </dgm:pt>
    <dgm:pt modelId="{CB17A4DB-36D6-4024-BC26-9359065AB60A}" type="sibTrans" cxnId="{F757A401-754D-4F21-95B4-A9DBF9669441}">
      <dgm:prSet/>
      <dgm:spPr/>
      <dgm:t>
        <a:bodyPr/>
        <a:lstStyle/>
        <a:p>
          <a:endParaRPr lang="en-US"/>
        </a:p>
      </dgm:t>
    </dgm:pt>
    <dgm:pt modelId="{79158A6C-6EC3-43B7-89C8-1D6B32100A7E}" type="pres">
      <dgm:prSet presAssocID="{5C91E39D-1A8A-4378-B31A-D2D2EAD759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8DB565C-B955-4573-875F-42A94CF8EDDC}" type="pres">
      <dgm:prSet presAssocID="{5C91E39D-1A8A-4378-B31A-D2D2EAD759A3}" presName="Name1" presStyleCnt="0"/>
      <dgm:spPr/>
    </dgm:pt>
    <dgm:pt modelId="{1A6403F5-864B-4A25-9979-6445BF32AE34}" type="pres">
      <dgm:prSet presAssocID="{5C91E39D-1A8A-4378-B31A-D2D2EAD759A3}" presName="cycle" presStyleCnt="0"/>
      <dgm:spPr/>
    </dgm:pt>
    <dgm:pt modelId="{E559C6CA-A5F0-4793-940D-975752BFBA63}" type="pres">
      <dgm:prSet presAssocID="{5C91E39D-1A8A-4378-B31A-D2D2EAD759A3}" presName="srcNode" presStyleLbl="node1" presStyleIdx="0" presStyleCnt="3"/>
      <dgm:spPr/>
    </dgm:pt>
    <dgm:pt modelId="{BD72E45B-23C0-4254-8D53-CBEA4DE546D6}" type="pres">
      <dgm:prSet presAssocID="{5C91E39D-1A8A-4378-B31A-D2D2EAD759A3}" presName="conn" presStyleLbl="parChTrans1D2" presStyleIdx="0" presStyleCnt="1"/>
      <dgm:spPr/>
      <dgm:t>
        <a:bodyPr/>
        <a:lstStyle/>
        <a:p>
          <a:endParaRPr lang="en-US"/>
        </a:p>
      </dgm:t>
    </dgm:pt>
    <dgm:pt modelId="{9B59008F-2D4C-444C-A33F-A6A0A478BB5B}" type="pres">
      <dgm:prSet presAssocID="{5C91E39D-1A8A-4378-B31A-D2D2EAD759A3}" presName="extraNode" presStyleLbl="node1" presStyleIdx="0" presStyleCnt="3"/>
      <dgm:spPr/>
    </dgm:pt>
    <dgm:pt modelId="{CBC584A4-FDD6-4E02-A941-1672D9DCFEFE}" type="pres">
      <dgm:prSet presAssocID="{5C91E39D-1A8A-4378-B31A-D2D2EAD759A3}" presName="dstNode" presStyleLbl="node1" presStyleIdx="0" presStyleCnt="3"/>
      <dgm:spPr/>
    </dgm:pt>
    <dgm:pt modelId="{ED44AF3D-CEFF-4A80-8E2A-E395CB753190}" type="pres">
      <dgm:prSet presAssocID="{F683E72C-C962-4B7D-996D-9BF38B9818B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017072-28FD-4128-8D4B-B1F30A443BC1}" type="pres">
      <dgm:prSet presAssocID="{F683E72C-C962-4B7D-996D-9BF38B9818B5}" presName="accent_1" presStyleCnt="0"/>
      <dgm:spPr/>
    </dgm:pt>
    <dgm:pt modelId="{3FCA542B-95CB-4F76-8082-04B91BD4888E}" type="pres">
      <dgm:prSet presAssocID="{F683E72C-C962-4B7D-996D-9BF38B9818B5}" presName="accentRepeatNode" presStyleLbl="solidFgAcc1" presStyleIdx="0" presStyleCnt="3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A3AA67B-430D-4C34-A703-3CF31C46ACF6}" type="pres">
      <dgm:prSet presAssocID="{D9D450CC-949D-40FE-A862-D8423A540C3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A9693-AD93-43FB-8E74-B9CC26330A40}" type="pres">
      <dgm:prSet presAssocID="{D9D450CC-949D-40FE-A862-D8423A540C33}" presName="accent_2" presStyleCnt="0"/>
      <dgm:spPr/>
    </dgm:pt>
    <dgm:pt modelId="{6B12A1B0-A4C1-4936-A3B0-8966B4112063}" type="pres">
      <dgm:prSet presAssocID="{D9D450CC-949D-40FE-A862-D8423A540C33}" presName="accentRepeatNode" presStyleLbl="solidFgAcc1" presStyleIdx="1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C3AA4CF-5BA6-4E85-BD7D-2997FA27A149}" type="pres">
      <dgm:prSet presAssocID="{4EA16771-751E-4463-AD96-C4A3D9B9DF1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4E638-F157-46BC-A58A-9F30048FD67D}" type="pres">
      <dgm:prSet presAssocID="{4EA16771-751E-4463-AD96-C4A3D9B9DF1C}" presName="accent_3" presStyleCnt="0"/>
      <dgm:spPr/>
    </dgm:pt>
    <dgm:pt modelId="{DC179DFE-F56D-42E7-AB48-56E88186CDD1}" type="pres">
      <dgm:prSet presAssocID="{4EA16771-751E-4463-AD96-C4A3D9B9DF1C}" presName="accentRepeatNode" presStyleLbl="solidFgAcc1" presStyleIdx="2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8A7C5D16-F65E-4751-961C-54EA8D60D9F7}" type="presOf" srcId="{5C91E39D-1A8A-4378-B31A-D2D2EAD759A3}" destId="{79158A6C-6EC3-43B7-89C8-1D6B32100A7E}" srcOrd="0" destOrd="0" presId="urn:microsoft.com/office/officeart/2008/layout/VerticalCurvedList"/>
    <dgm:cxn modelId="{FD8F45E0-FBAF-40BF-84D2-EF0582DAFEBB}" type="presOf" srcId="{F683E72C-C962-4B7D-996D-9BF38B9818B5}" destId="{ED44AF3D-CEFF-4A80-8E2A-E395CB753190}" srcOrd="0" destOrd="0" presId="urn:microsoft.com/office/officeart/2008/layout/VerticalCurvedList"/>
    <dgm:cxn modelId="{F757A401-754D-4F21-95B4-A9DBF9669441}" srcId="{5C91E39D-1A8A-4378-B31A-D2D2EAD759A3}" destId="{4EA16771-751E-4463-AD96-C4A3D9B9DF1C}" srcOrd="2" destOrd="0" parTransId="{D4950726-9D1A-4FA6-A05A-EEBE9FF22C78}" sibTransId="{CB17A4DB-36D6-4024-BC26-9359065AB60A}"/>
    <dgm:cxn modelId="{0B8B9DD5-B070-45F3-A223-9ED36C3F7F23}" type="presOf" srcId="{D9D450CC-949D-40FE-A862-D8423A540C33}" destId="{0A3AA67B-430D-4C34-A703-3CF31C46ACF6}" srcOrd="0" destOrd="0" presId="urn:microsoft.com/office/officeart/2008/layout/VerticalCurvedList"/>
    <dgm:cxn modelId="{D5E4B6EC-FDB0-482D-845E-1FBEACE97DE3}" type="presOf" srcId="{4EA16771-751E-4463-AD96-C4A3D9B9DF1C}" destId="{3C3AA4CF-5BA6-4E85-BD7D-2997FA27A149}" srcOrd="0" destOrd="0" presId="urn:microsoft.com/office/officeart/2008/layout/VerticalCurvedList"/>
    <dgm:cxn modelId="{08BB0C0E-684C-4429-AC54-61CE78B800A6}" srcId="{5C91E39D-1A8A-4378-B31A-D2D2EAD759A3}" destId="{F683E72C-C962-4B7D-996D-9BF38B9818B5}" srcOrd="0" destOrd="0" parTransId="{31D827EA-BB39-481D-BC14-4AD9D164FF1B}" sibTransId="{5674F5C2-1AE8-4A0E-87D1-590C601ADF53}"/>
    <dgm:cxn modelId="{2901F7AB-EBA5-486C-B770-C1601FA0247F}" type="presOf" srcId="{5674F5C2-1AE8-4A0E-87D1-590C601ADF53}" destId="{BD72E45B-23C0-4254-8D53-CBEA4DE546D6}" srcOrd="0" destOrd="0" presId="urn:microsoft.com/office/officeart/2008/layout/VerticalCurvedList"/>
    <dgm:cxn modelId="{38EFDC67-2406-484D-BD44-6100DE18F39E}" srcId="{5C91E39D-1A8A-4378-B31A-D2D2EAD759A3}" destId="{D9D450CC-949D-40FE-A862-D8423A540C33}" srcOrd="1" destOrd="0" parTransId="{B5FD8DCF-41F5-4979-B1B8-FA10B0C42068}" sibTransId="{C01FF79D-D265-476C-89CE-CD1B0188D6D5}"/>
    <dgm:cxn modelId="{B6C892C0-A974-4D64-83CD-7A2C570E2C3E}" type="presParOf" srcId="{79158A6C-6EC3-43B7-89C8-1D6B32100A7E}" destId="{B8DB565C-B955-4573-875F-42A94CF8EDDC}" srcOrd="0" destOrd="0" presId="urn:microsoft.com/office/officeart/2008/layout/VerticalCurvedList"/>
    <dgm:cxn modelId="{75299B67-2934-47BF-97F7-C747843991A9}" type="presParOf" srcId="{B8DB565C-B955-4573-875F-42A94CF8EDDC}" destId="{1A6403F5-864B-4A25-9979-6445BF32AE34}" srcOrd="0" destOrd="0" presId="urn:microsoft.com/office/officeart/2008/layout/VerticalCurvedList"/>
    <dgm:cxn modelId="{90FE782D-C1B4-41FC-97EA-E534FC7CDE42}" type="presParOf" srcId="{1A6403F5-864B-4A25-9979-6445BF32AE34}" destId="{E559C6CA-A5F0-4793-940D-975752BFBA63}" srcOrd="0" destOrd="0" presId="urn:microsoft.com/office/officeart/2008/layout/VerticalCurvedList"/>
    <dgm:cxn modelId="{9917D9F0-95DF-4C30-BD51-3D575CC616D8}" type="presParOf" srcId="{1A6403F5-864B-4A25-9979-6445BF32AE34}" destId="{BD72E45B-23C0-4254-8D53-CBEA4DE546D6}" srcOrd="1" destOrd="0" presId="urn:microsoft.com/office/officeart/2008/layout/VerticalCurvedList"/>
    <dgm:cxn modelId="{137B601E-E1A8-4C7F-98CF-8C734F412C56}" type="presParOf" srcId="{1A6403F5-864B-4A25-9979-6445BF32AE34}" destId="{9B59008F-2D4C-444C-A33F-A6A0A478BB5B}" srcOrd="2" destOrd="0" presId="urn:microsoft.com/office/officeart/2008/layout/VerticalCurvedList"/>
    <dgm:cxn modelId="{E4A6B91B-E398-496F-B044-077487CE8124}" type="presParOf" srcId="{1A6403F5-864B-4A25-9979-6445BF32AE34}" destId="{CBC584A4-FDD6-4E02-A941-1672D9DCFEFE}" srcOrd="3" destOrd="0" presId="urn:microsoft.com/office/officeart/2008/layout/VerticalCurvedList"/>
    <dgm:cxn modelId="{D4F9C38A-48ED-4E55-8011-D14C1E414AE7}" type="presParOf" srcId="{B8DB565C-B955-4573-875F-42A94CF8EDDC}" destId="{ED44AF3D-CEFF-4A80-8E2A-E395CB753190}" srcOrd="1" destOrd="0" presId="urn:microsoft.com/office/officeart/2008/layout/VerticalCurvedList"/>
    <dgm:cxn modelId="{A0406EEE-13C0-4F2E-BCAD-42F897FD0EC0}" type="presParOf" srcId="{B8DB565C-B955-4573-875F-42A94CF8EDDC}" destId="{34017072-28FD-4128-8D4B-B1F30A443BC1}" srcOrd="2" destOrd="0" presId="urn:microsoft.com/office/officeart/2008/layout/VerticalCurvedList"/>
    <dgm:cxn modelId="{850D72A6-EE57-4009-B3D5-F8BB1AE93D61}" type="presParOf" srcId="{34017072-28FD-4128-8D4B-B1F30A443BC1}" destId="{3FCA542B-95CB-4F76-8082-04B91BD4888E}" srcOrd="0" destOrd="0" presId="urn:microsoft.com/office/officeart/2008/layout/VerticalCurvedList"/>
    <dgm:cxn modelId="{C3C48115-2B3F-4EBD-9209-B4656668DF01}" type="presParOf" srcId="{B8DB565C-B955-4573-875F-42A94CF8EDDC}" destId="{0A3AA67B-430D-4C34-A703-3CF31C46ACF6}" srcOrd="3" destOrd="0" presId="urn:microsoft.com/office/officeart/2008/layout/VerticalCurvedList"/>
    <dgm:cxn modelId="{6AC07413-98E6-4BB1-BC75-0A65CD936CD8}" type="presParOf" srcId="{B8DB565C-B955-4573-875F-42A94CF8EDDC}" destId="{4D4A9693-AD93-43FB-8E74-B9CC26330A40}" srcOrd="4" destOrd="0" presId="urn:microsoft.com/office/officeart/2008/layout/VerticalCurvedList"/>
    <dgm:cxn modelId="{E0102782-2AB2-4B6E-BC26-D60D32E6EC15}" type="presParOf" srcId="{4D4A9693-AD93-43FB-8E74-B9CC26330A40}" destId="{6B12A1B0-A4C1-4936-A3B0-8966B4112063}" srcOrd="0" destOrd="0" presId="urn:microsoft.com/office/officeart/2008/layout/VerticalCurvedList"/>
    <dgm:cxn modelId="{912DF504-9D66-4C67-AEDA-4C7E6D68F495}" type="presParOf" srcId="{B8DB565C-B955-4573-875F-42A94CF8EDDC}" destId="{3C3AA4CF-5BA6-4E85-BD7D-2997FA27A149}" srcOrd="5" destOrd="0" presId="urn:microsoft.com/office/officeart/2008/layout/VerticalCurvedList"/>
    <dgm:cxn modelId="{7F582B90-465F-4F99-85D0-9BDE6D3CD262}" type="presParOf" srcId="{B8DB565C-B955-4573-875F-42A94CF8EDDC}" destId="{3634E638-F157-46BC-A58A-9F30048FD67D}" srcOrd="6" destOrd="0" presId="urn:microsoft.com/office/officeart/2008/layout/VerticalCurvedList"/>
    <dgm:cxn modelId="{9329EE34-0433-4921-8CA7-56A9E95DAA77}" type="presParOf" srcId="{3634E638-F157-46BC-A58A-9F30048FD67D}" destId="{DC179DFE-F56D-42E7-AB48-56E88186CD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02DEBE-2E2E-426A-811B-4114092F02D2}" type="doc">
      <dgm:prSet loTypeId="urn:microsoft.com/office/officeart/2005/8/layout/cycle7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4703088-B57A-400D-89E8-1317DA481CC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22777E7-0853-40E7-961A-A19096038C7A}" type="parTrans" cxnId="{68AB4627-92B5-4C03-9E3C-FB3EC97D7FF9}">
      <dgm:prSet/>
      <dgm:spPr/>
      <dgm:t>
        <a:bodyPr/>
        <a:lstStyle/>
        <a:p>
          <a:endParaRPr lang="en-US"/>
        </a:p>
      </dgm:t>
    </dgm:pt>
    <dgm:pt modelId="{4319BF00-8809-4C23-9B12-6BB63523A44B}" type="sibTrans" cxnId="{68AB4627-92B5-4C03-9E3C-FB3EC97D7FF9}">
      <dgm:prSet/>
      <dgm:spPr/>
      <dgm:t>
        <a:bodyPr/>
        <a:lstStyle/>
        <a:p>
          <a:endParaRPr lang="en-US"/>
        </a:p>
      </dgm:t>
    </dgm:pt>
    <dgm:pt modelId="{11ADA318-9B14-4EBC-BC93-0BCE82A43694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322A68B-6FAE-4E6E-BC93-4655CA31E85B}" type="parTrans" cxnId="{3B905DBA-DDD6-4C6A-BC71-F2076AAA5000}">
      <dgm:prSet/>
      <dgm:spPr/>
      <dgm:t>
        <a:bodyPr/>
        <a:lstStyle/>
        <a:p>
          <a:endParaRPr lang="en-US"/>
        </a:p>
      </dgm:t>
    </dgm:pt>
    <dgm:pt modelId="{375F2DF9-BA9E-4F35-B164-642827826512}" type="sibTrans" cxnId="{3B905DBA-DDD6-4C6A-BC71-F2076AAA5000}">
      <dgm:prSet/>
      <dgm:spPr/>
      <dgm:t>
        <a:bodyPr/>
        <a:lstStyle/>
        <a:p>
          <a:endParaRPr lang="en-US"/>
        </a:p>
      </dgm:t>
    </dgm:pt>
    <dgm:pt modelId="{4B67A1DB-54D1-42E3-90FC-12FC122E4AE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4F2FE0D-37E0-4C6E-B5E5-E08AE81EA115}" type="parTrans" cxnId="{D5F1D353-0D31-4A90-BA87-A2F912652E2D}">
      <dgm:prSet/>
      <dgm:spPr/>
      <dgm:t>
        <a:bodyPr/>
        <a:lstStyle/>
        <a:p>
          <a:endParaRPr lang="en-US"/>
        </a:p>
      </dgm:t>
    </dgm:pt>
    <dgm:pt modelId="{0C483369-5076-4903-8B65-81C6770A6235}" type="sibTrans" cxnId="{D5F1D353-0D31-4A90-BA87-A2F912652E2D}">
      <dgm:prSet/>
      <dgm:spPr/>
      <dgm:t>
        <a:bodyPr/>
        <a:lstStyle/>
        <a:p>
          <a:endParaRPr lang="en-US"/>
        </a:p>
      </dgm:t>
    </dgm:pt>
    <dgm:pt modelId="{AD48936A-E9B0-4D41-9B26-CCAE3EAE82B0}" type="pres">
      <dgm:prSet presAssocID="{B002DEBE-2E2E-426A-811B-4114092F02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9DE52-EBCE-47F4-96CE-86731D063728}" type="pres">
      <dgm:prSet presAssocID="{94703088-B57A-400D-89E8-1317DA481CCB}" presName="node" presStyleLbl="node1" presStyleIdx="0" presStyleCnt="3" custScaleX="77961" custScaleY="135623" custRadScaleRad="11984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39263D4-6753-4832-8D2C-532A33EA7AF2}" type="pres">
      <dgm:prSet presAssocID="{4319BF00-8809-4C23-9B12-6BB63523A44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0B57571-0F02-44A1-A860-EAEB6747C514}" type="pres">
      <dgm:prSet presAssocID="{4319BF00-8809-4C23-9B12-6BB63523A44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2D47C98-ED50-4AE6-A252-D2FBA533BF56}" type="pres">
      <dgm:prSet presAssocID="{11ADA318-9B14-4EBC-BC93-0BCE82A43694}" presName="node" presStyleLbl="node1" presStyleIdx="1" presStyleCnt="3" custScaleX="77829" custScaleY="13562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8A68E91-B1C8-4D39-90FB-E3129EC6AC9F}" type="pres">
      <dgm:prSet presAssocID="{375F2DF9-BA9E-4F35-B164-64282782651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8DAD1A0-274F-4BA6-A49F-F64B922E0D3F}" type="pres">
      <dgm:prSet presAssocID="{375F2DF9-BA9E-4F35-B164-64282782651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2E437A9-FF9A-40F1-9F85-A0C5F4E9B80A}" type="pres">
      <dgm:prSet presAssocID="{4B67A1DB-54D1-42E3-90FC-12FC122E4AE0}" presName="node" presStyleLbl="node1" presStyleIdx="2" presStyleCnt="3" custScaleX="77829" custScaleY="13562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DBECA48-026A-4243-8166-2A44E0B5394C}" type="pres">
      <dgm:prSet presAssocID="{0C483369-5076-4903-8B65-81C6770A623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1152A85-DDE8-408F-B7CF-573BC7C5C17B}" type="pres">
      <dgm:prSet presAssocID="{0C483369-5076-4903-8B65-81C6770A623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B8AB975-1DB4-4CF5-AE65-929C1A602D60}" type="presOf" srcId="{4319BF00-8809-4C23-9B12-6BB63523A44B}" destId="{539263D4-6753-4832-8D2C-532A33EA7AF2}" srcOrd="0" destOrd="0" presId="urn:microsoft.com/office/officeart/2005/8/layout/cycle7"/>
    <dgm:cxn modelId="{62FC0A73-1EDE-4894-9474-BFE1F79B806C}" type="presOf" srcId="{11ADA318-9B14-4EBC-BC93-0BCE82A43694}" destId="{72D47C98-ED50-4AE6-A252-D2FBA533BF56}" srcOrd="0" destOrd="0" presId="urn:microsoft.com/office/officeart/2005/8/layout/cycle7"/>
    <dgm:cxn modelId="{D5F1D353-0D31-4A90-BA87-A2F912652E2D}" srcId="{B002DEBE-2E2E-426A-811B-4114092F02D2}" destId="{4B67A1DB-54D1-42E3-90FC-12FC122E4AE0}" srcOrd="2" destOrd="0" parTransId="{F4F2FE0D-37E0-4C6E-B5E5-E08AE81EA115}" sibTransId="{0C483369-5076-4903-8B65-81C6770A6235}"/>
    <dgm:cxn modelId="{3CC50CE9-953D-4707-B7B4-7583B6FEE35C}" type="presOf" srcId="{375F2DF9-BA9E-4F35-B164-642827826512}" destId="{48A68E91-B1C8-4D39-90FB-E3129EC6AC9F}" srcOrd="0" destOrd="0" presId="urn:microsoft.com/office/officeart/2005/8/layout/cycle7"/>
    <dgm:cxn modelId="{8B02B177-A89D-4276-8B90-2F3AC27B5CC8}" type="presOf" srcId="{B002DEBE-2E2E-426A-811B-4114092F02D2}" destId="{AD48936A-E9B0-4D41-9B26-CCAE3EAE82B0}" srcOrd="0" destOrd="0" presId="urn:microsoft.com/office/officeart/2005/8/layout/cycle7"/>
    <dgm:cxn modelId="{3B905DBA-DDD6-4C6A-BC71-F2076AAA5000}" srcId="{B002DEBE-2E2E-426A-811B-4114092F02D2}" destId="{11ADA318-9B14-4EBC-BC93-0BCE82A43694}" srcOrd="1" destOrd="0" parTransId="{2322A68B-6FAE-4E6E-BC93-4655CA31E85B}" sibTransId="{375F2DF9-BA9E-4F35-B164-642827826512}"/>
    <dgm:cxn modelId="{DD13EC77-D7C0-4D71-8A23-70E1FDAB2A96}" type="presOf" srcId="{4319BF00-8809-4C23-9B12-6BB63523A44B}" destId="{60B57571-0F02-44A1-A860-EAEB6747C514}" srcOrd="1" destOrd="0" presId="urn:microsoft.com/office/officeart/2005/8/layout/cycle7"/>
    <dgm:cxn modelId="{FB26208F-AEF5-492C-B915-F12101EECE06}" type="presOf" srcId="{0C483369-5076-4903-8B65-81C6770A6235}" destId="{3DBECA48-026A-4243-8166-2A44E0B5394C}" srcOrd="0" destOrd="0" presId="urn:microsoft.com/office/officeart/2005/8/layout/cycle7"/>
    <dgm:cxn modelId="{7D617791-490D-49DC-9D05-E1561C9C7696}" type="presOf" srcId="{0C483369-5076-4903-8B65-81C6770A6235}" destId="{41152A85-DDE8-408F-B7CF-573BC7C5C17B}" srcOrd="1" destOrd="0" presId="urn:microsoft.com/office/officeart/2005/8/layout/cycle7"/>
    <dgm:cxn modelId="{68AB4627-92B5-4C03-9E3C-FB3EC97D7FF9}" srcId="{B002DEBE-2E2E-426A-811B-4114092F02D2}" destId="{94703088-B57A-400D-89E8-1317DA481CCB}" srcOrd="0" destOrd="0" parTransId="{B22777E7-0853-40E7-961A-A19096038C7A}" sibTransId="{4319BF00-8809-4C23-9B12-6BB63523A44B}"/>
    <dgm:cxn modelId="{7FB626C5-8FE2-4061-892D-78D744B51791}" type="presOf" srcId="{375F2DF9-BA9E-4F35-B164-642827826512}" destId="{38DAD1A0-274F-4BA6-A49F-F64B922E0D3F}" srcOrd="1" destOrd="0" presId="urn:microsoft.com/office/officeart/2005/8/layout/cycle7"/>
    <dgm:cxn modelId="{EF4750DC-C889-43B2-AC97-00234344CF65}" type="presOf" srcId="{94703088-B57A-400D-89E8-1317DA481CCB}" destId="{7349DE52-EBCE-47F4-96CE-86731D063728}" srcOrd="0" destOrd="0" presId="urn:microsoft.com/office/officeart/2005/8/layout/cycle7"/>
    <dgm:cxn modelId="{62F11936-FE27-48C5-94D1-73FA2616E1FE}" type="presOf" srcId="{4B67A1DB-54D1-42E3-90FC-12FC122E4AE0}" destId="{D2E437A9-FF9A-40F1-9F85-A0C5F4E9B80A}" srcOrd="0" destOrd="0" presId="urn:microsoft.com/office/officeart/2005/8/layout/cycle7"/>
    <dgm:cxn modelId="{2AC6EDC3-218F-41BB-8215-46FA3094D36A}" type="presParOf" srcId="{AD48936A-E9B0-4D41-9B26-CCAE3EAE82B0}" destId="{7349DE52-EBCE-47F4-96CE-86731D063728}" srcOrd="0" destOrd="0" presId="urn:microsoft.com/office/officeart/2005/8/layout/cycle7"/>
    <dgm:cxn modelId="{C5394042-8480-4512-88E8-CA38458E007F}" type="presParOf" srcId="{AD48936A-E9B0-4D41-9B26-CCAE3EAE82B0}" destId="{539263D4-6753-4832-8D2C-532A33EA7AF2}" srcOrd="1" destOrd="0" presId="urn:microsoft.com/office/officeart/2005/8/layout/cycle7"/>
    <dgm:cxn modelId="{468A065B-544A-468D-A555-5CA26A438B98}" type="presParOf" srcId="{539263D4-6753-4832-8D2C-532A33EA7AF2}" destId="{60B57571-0F02-44A1-A860-EAEB6747C514}" srcOrd="0" destOrd="0" presId="urn:microsoft.com/office/officeart/2005/8/layout/cycle7"/>
    <dgm:cxn modelId="{497F98ED-007F-4E5F-B96A-B09F2BD306AE}" type="presParOf" srcId="{AD48936A-E9B0-4D41-9B26-CCAE3EAE82B0}" destId="{72D47C98-ED50-4AE6-A252-D2FBA533BF56}" srcOrd="2" destOrd="0" presId="urn:microsoft.com/office/officeart/2005/8/layout/cycle7"/>
    <dgm:cxn modelId="{EB4BB0FE-7538-44D0-BE7C-14E4E1788705}" type="presParOf" srcId="{AD48936A-E9B0-4D41-9B26-CCAE3EAE82B0}" destId="{48A68E91-B1C8-4D39-90FB-E3129EC6AC9F}" srcOrd="3" destOrd="0" presId="urn:microsoft.com/office/officeart/2005/8/layout/cycle7"/>
    <dgm:cxn modelId="{6B10E16D-0691-4D14-AD7C-2F25B23EB347}" type="presParOf" srcId="{48A68E91-B1C8-4D39-90FB-E3129EC6AC9F}" destId="{38DAD1A0-274F-4BA6-A49F-F64B922E0D3F}" srcOrd="0" destOrd="0" presId="urn:microsoft.com/office/officeart/2005/8/layout/cycle7"/>
    <dgm:cxn modelId="{82B2E329-45EB-424D-94C6-3B036C52AB67}" type="presParOf" srcId="{AD48936A-E9B0-4D41-9B26-CCAE3EAE82B0}" destId="{D2E437A9-FF9A-40F1-9F85-A0C5F4E9B80A}" srcOrd="4" destOrd="0" presId="urn:microsoft.com/office/officeart/2005/8/layout/cycle7"/>
    <dgm:cxn modelId="{278CF156-375E-46BC-A205-9312C0BFA374}" type="presParOf" srcId="{AD48936A-E9B0-4D41-9B26-CCAE3EAE82B0}" destId="{3DBECA48-026A-4243-8166-2A44E0B5394C}" srcOrd="5" destOrd="0" presId="urn:microsoft.com/office/officeart/2005/8/layout/cycle7"/>
    <dgm:cxn modelId="{1C30116B-0072-4493-92BA-9EB1CFAF8959}" type="presParOf" srcId="{3DBECA48-026A-4243-8166-2A44E0B5394C}" destId="{41152A85-DDE8-408F-B7CF-573BC7C5C17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7DF233-ED9F-4A1D-870F-3E8AB4171580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39B3364A-2D2E-47B5-9738-5593C92EE298}">
      <dgm:prSet phldrT="[Text]" custT="1"/>
      <dgm:spPr/>
      <dgm:t>
        <a:bodyPr/>
        <a:lstStyle/>
        <a:p>
          <a:r>
            <a:rPr lang="en-US" sz="1400" b="1" dirty="0" smtClean="0"/>
            <a:t>Better promotion</a:t>
          </a:r>
        </a:p>
      </dgm:t>
    </dgm:pt>
    <dgm:pt modelId="{22A02270-971D-481F-8A9F-3A6C0C1F9E0E}" type="parTrans" cxnId="{E4AAF1B3-593E-4ADF-BA0C-B1403ADB9DDC}">
      <dgm:prSet/>
      <dgm:spPr/>
      <dgm:t>
        <a:bodyPr/>
        <a:lstStyle/>
        <a:p>
          <a:endParaRPr lang="en-US"/>
        </a:p>
      </dgm:t>
    </dgm:pt>
    <dgm:pt modelId="{327FDB99-F010-452C-85AA-C9F604080187}" type="sibTrans" cxnId="{E4AAF1B3-593E-4ADF-BA0C-B1403ADB9DDC}">
      <dgm:prSet/>
      <dgm:spPr/>
      <dgm:t>
        <a:bodyPr/>
        <a:lstStyle/>
        <a:p>
          <a:endParaRPr lang="en-US"/>
        </a:p>
      </dgm:t>
    </dgm:pt>
    <dgm:pt modelId="{4A9C2DA3-3F36-4BBA-9962-F531A75F302C}">
      <dgm:prSet phldrT="[Text]" custT="1"/>
      <dgm:spPr/>
      <dgm:t>
        <a:bodyPr/>
        <a:lstStyle/>
        <a:p>
          <a:r>
            <a:rPr lang="en-US" sz="1400" b="1" dirty="0" smtClean="0"/>
            <a:t>Better partners</a:t>
          </a:r>
          <a:endParaRPr lang="en-US" sz="1400" b="1" dirty="0"/>
        </a:p>
      </dgm:t>
    </dgm:pt>
    <dgm:pt modelId="{F9BF23CE-23D6-4A79-A0D0-92F2B9600299}" type="parTrans" cxnId="{AC01E14B-DF03-4528-ACDF-7B468501F1FB}">
      <dgm:prSet/>
      <dgm:spPr/>
      <dgm:t>
        <a:bodyPr/>
        <a:lstStyle/>
        <a:p>
          <a:endParaRPr lang="en-US"/>
        </a:p>
      </dgm:t>
    </dgm:pt>
    <dgm:pt modelId="{927790F1-5DD0-4A27-9A74-76DB34877C2C}" type="sibTrans" cxnId="{AC01E14B-DF03-4528-ACDF-7B468501F1FB}">
      <dgm:prSet/>
      <dgm:spPr/>
      <dgm:t>
        <a:bodyPr/>
        <a:lstStyle/>
        <a:p>
          <a:endParaRPr lang="en-US"/>
        </a:p>
      </dgm:t>
    </dgm:pt>
    <dgm:pt modelId="{1A20227A-3C39-4689-B283-BBEE0FCA956A}">
      <dgm:prSet phldrT="[Text]" custT="1"/>
      <dgm:spPr/>
      <dgm:t>
        <a:bodyPr/>
        <a:lstStyle/>
        <a:p>
          <a:r>
            <a:rPr lang="en-US" sz="1400" b="1" dirty="0" smtClean="0"/>
            <a:t>Better quality research</a:t>
          </a:r>
        </a:p>
      </dgm:t>
    </dgm:pt>
    <dgm:pt modelId="{33DCF7B0-7C48-4EE5-B02A-4FE11F03CF6D}" type="parTrans" cxnId="{0B369778-05A4-4ADD-B791-8C71EDF280DE}">
      <dgm:prSet/>
      <dgm:spPr/>
      <dgm:t>
        <a:bodyPr/>
        <a:lstStyle/>
        <a:p>
          <a:endParaRPr lang="en-US"/>
        </a:p>
      </dgm:t>
    </dgm:pt>
    <dgm:pt modelId="{65596C24-E6D0-424C-88FA-810349AE8F22}" type="sibTrans" cxnId="{0B369778-05A4-4ADD-B791-8C71EDF280DE}">
      <dgm:prSet/>
      <dgm:spPr/>
      <dgm:t>
        <a:bodyPr/>
        <a:lstStyle/>
        <a:p>
          <a:endParaRPr lang="en-US"/>
        </a:p>
      </dgm:t>
    </dgm:pt>
    <dgm:pt modelId="{F23EBD36-F60B-46E5-BADD-156849ACD9C0}">
      <dgm:prSet phldrT="[Text]"/>
      <dgm:spPr/>
      <dgm:t>
        <a:bodyPr/>
        <a:lstStyle/>
        <a:p>
          <a:r>
            <a:rPr lang="en-US" b="1" dirty="0" smtClean="0"/>
            <a:t>Better funding</a:t>
          </a:r>
          <a:endParaRPr lang="en-US" b="1" dirty="0"/>
        </a:p>
      </dgm:t>
    </dgm:pt>
    <dgm:pt modelId="{CDABAA17-FE3C-46AD-985C-D595DE8CE0DA}" type="parTrans" cxnId="{86122708-29A3-4F5D-AC86-19F3BC756E66}">
      <dgm:prSet/>
      <dgm:spPr/>
      <dgm:t>
        <a:bodyPr/>
        <a:lstStyle/>
        <a:p>
          <a:endParaRPr lang="en-US"/>
        </a:p>
      </dgm:t>
    </dgm:pt>
    <dgm:pt modelId="{AE6BD7AE-B2AA-41E9-9D64-5456F54D61F0}" type="sibTrans" cxnId="{86122708-29A3-4F5D-AC86-19F3BC756E66}">
      <dgm:prSet/>
      <dgm:spPr/>
      <dgm:t>
        <a:bodyPr/>
        <a:lstStyle/>
        <a:p>
          <a:endParaRPr lang="en-US"/>
        </a:p>
      </dgm:t>
    </dgm:pt>
    <dgm:pt modelId="{118684B0-E53D-4C73-9CC7-00863ED56FF0}" type="pres">
      <dgm:prSet presAssocID="{227DF233-ED9F-4A1D-870F-3E8AB4171580}" presName="arrowDiagram" presStyleCnt="0">
        <dgm:presLayoutVars>
          <dgm:chMax val="5"/>
          <dgm:dir/>
          <dgm:resizeHandles val="exact"/>
        </dgm:presLayoutVars>
      </dgm:prSet>
      <dgm:spPr/>
    </dgm:pt>
    <dgm:pt modelId="{446785D1-0E80-41DA-A701-7A122CBD1045}" type="pres">
      <dgm:prSet presAssocID="{227DF233-ED9F-4A1D-870F-3E8AB4171580}" presName="arrow" presStyleLbl="bgShp" presStyleIdx="0" presStyleCnt="1" custScaleY="175626"/>
      <dgm:spPr/>
    </dgm:pt>
    <dgm:pt modelId="{EE328A8A-79CC-4303-96D6-1EB3044E6F31}" type="pres">
      <dgm:prSet presAssocID="{227DF233-ED9F-4A1D-870F-3E8AB4171580}" presName="arrowDiagram4" presStyleCnt="0"/>
      <dgm:spPr/>
    </dgm:pt>
    <dgm:pt modelId="{22D23D8D-9F06-4ECF-9456-F1BA338BD9B5}" type="pres">
      <dgm:prSet presAssocID="{39B3364A-2D2E-47B5-9738-5593C92EE298}" presName="bullet4a" presStyleLbl="node1" presStyleIdx="0" presStyleCnt="4" custLinFactX="100000" custLinFactNeighborX="146862" custLinFactNeighborY="22535"/>
      <dgm:spPr/>
    </dgm:pt>
    <dgm:pt modelId="{A67879D5-1F37-447A-B67D-9060AE7937D9}" type="pres">
      <dgm:prSet presAssocID="{39B3364A-2D2E-47B5-9738-5593C92EE298}" presName="textBox4a" presStyleLbl="revTx" presStyleIdx="0" presStyleCnt="4" custScaleX="129333" custScaleY="102321" custLinFactNeighborX="31368" custLinFactNeighborY="84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E9E3D-0017-42C6-8559-541D6FD27C8B}" type="pres">
      <dgm:prSet presAssocID="{4A9C2DA3-3F36-4BBA-9962-F531A75F302C}" presName="bullet4b" presStyleLbl="node1" presStyleIdx="1" presStyleCnt="4" custLinFactNeighborX="35650" custLinFactNeighborY="-25892"/>
      <dgm:spPr/>
    </dgm:pt>
    <dgm:pt modelId="{8E75A293-A8BB-4BA5-A774-0AF9D9904959}" type="pres">
      <dgm:prSet presAssocID="{4A9C2DA3-3F36-4BBA-9962-F531A75F302C}" presName="textBox4b" presStyleLbl="revTx" presStyleIdx="1" presStyleCnt="4" custScaleX="80882" custScaleY="52033" custLinFactNeighborX="-6998" custLinFactNeighborY="-1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25B39-5142-4D9A-8675-28C21097D9E8}" type="pres">
      <dgm:prSet presAssocID="{1A20227A-3C39-4689-B283-BBEE0FCA956A}" presName="bullet4c" presStyleLbl="node1" presStyleIdx="2" presStyleCnt="4" custLinFactY="-64427" custLinFactNeighborX="9434" custLinFactNeighborY="-100000"/>
      <dgm:spPr/>
    </dgm:pt>
    <dgm:pt modelId="{F29278F4-4B30-486D-8067-29AC7BAC6A05}" type="pres">
      <dgm:prSet presAssocID="{1A20227A-3C39-4689-B283-BBEE0FCA956A}" presName="textBox4c" presStyleLbl="revTx" presStyleIdx="2" presStyleCnt="4" custScaleX="80882" custScaleY="38478" custLinFactNeighborX="-7178" custLinFactNeighborY="-28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796DF-1A06-461D-9A91-4FA6C8E25430}" type="pres">
      <dgm:prSet presAssocID="{F23EBD36-F60B-46E5-BADD-156849ACD9C0}" presName="bullet4d" presStyleLbl="node1" presStyleIdx="3" presStyleCnt="4" custLinFactX="57" custLinFactY="-100000" custLinFactNeighborX="100000" custLinFactNeighborY="-117112"/>
      <dgm:spPr/>
    </dgm:pt>
    <dgm:pt modelId="{769B8D87-21FD-4872-83CB-2E3F0119A70F}" type="pres">
      <dgm:prSet presAssocID="{F23EBD36-F60B-46E5-BADD-156849ACD9C0}" presName="textBox4d" presStyleLbl="revTx" presStyleIdx="3" presStyleCnt="4" custScaleX="80882" custScaleY="33165" custLinFactNeighborX="37947" custLinFactNeighborY="-31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69EDE7-7708-4137-BBF5-5712E654547A}" type="presOf" srcId="{39B3364A-2D2E-47B5-9738-5593C92EE298}" destId="{A67879D5-1F37-447A-B67D-9060AE7937D9}" srcOrd="0" destOrd="0" presId="urn:microsoft.com/office/officeart/2005/8/layout/arrow2"/>
    <dgm:cxn modelId="{A7726D19-FFD6-4DE4-9AAC-ADCDC304BB2C}" type="presOf" srcId="{227DF233-ED9F-4A1D-870F-3E8AB4171580}" destId="{118684B0-E53D-4C73-9CC7-00863ED56FF0}" srcOrd="0" destOrd="0" presId="urn:microsoft.com/office/officeart/2005/8/layout/arrow2"/>
    <dgm:cxn modelId="{C52F3829-9D2F-4E61-A354-1298356B1FDF}" type="presOf" srcId="{4A9C2DA3-3F36-4BBA-9962-F531A75F302C}" destId="{8E75A293-A8BB-4BA5-A774-0AF9D9904959}" srcOrd="0" destOrd="0" presId="urn:microsoft.com/office/officeart/2005/8/layout/arrow2"/>
    <dgm:cxn modelId="{86122708-29A3-4F5D-AC86-19F3BC756E66}" srcId="{227DF233-ED9F-4A1D-870F-3E8AB4171580}" destId="{F23EBD36-F60B-46E5-BADD-156849ACD9C0}" srcOrd="3" destOrd="0" parTransId="{CDABAA17-FE3C-46AD-985C-D595DE8CE0DA}" sibTransId="{AE6BD7AE-B2AA-41E9-9D64-5456F54D61F0}"/>
    <dgm:cxn modelId="{F98534F4-2A9E-4FC8-9FE2-F7ABC2C0849C}" type="presOf" srcId="{1A20227A-3C39-4689-B283-BBEE0FCA956A}" destId="{F29278F4-4B30-486D-8067-29AC7BAC6A05}" srcOrd="0" destOrd="0" presId="urn:microsoft.com/office/officeart/2005/8/layout/arrow2"/>
    <dgm:cxn modelId="{E4AAF1B3-593E-4ADF-BA0C-B1403ADB9DDC}" srcId="{227DF233-ED9F-4A1D-870F-3E8AB4171580}" destId="{39B3364A-2D2E-47B5-9738-5593C92EE298}" srcOrd="0" destOrd="0" parTransId="{22A02270-971D-481F-8A9F-3A6C0C1F9E0E}" sibTransId="{327FDB99-F010-452C-85AA-C9F604080187}"/>
    <dgm:cxn modelId="{AC01E14B-DF03-4528-ACDF-7B468501F1FB}" srcId="{227DF233-ED9F-4A1D-870F-3E8AB4171580}" destId="{4A9C2DA3-3F36-4BBA-9962-F531A75F302C}" srcOrd="1" destOrd="0" parTransId="{F9BF23CE-23D6-4A79-A0D0-92F2B9600299}" sibTransId="{927790F1-5DD0-4A27-9A74-76DB34877C2C}"/>
    <dgm:cxn modelId="{39BF8A26-013F-4122-B3FE-261CA83291B1}" type="presOf" srcId="{F23EBD36-F60B-46E5-BADD-156849ACD9C0}" destId="{769B8D87-21FD-4872-83CB-2E3F0119A70F}" srcOrd="0" destOrd="0" presId="urn:microsoft.com/office/officeart/2005/8/layout/arrow2"/>
    <dgm:cxn modelId="{0B369778-05A4-4ADD-B791-8C71EDF280DE}" srcId="{227DF233-ED9F-4A1D-870F-3E8AB4171580}" destId="{1A20227A-3C39-4689-B283-BBEE0FCA956A}" srcOrd="2" destOrd="0" parTransId="{33DCF7B0-7C48-4EE5-B02A-4FE11F03CF6D}" sibTransId="{65596C24-E6D0-424C-88FA-810349AE8F22}"/>
    <dgm:cxn modelId="{DDD9A22F-7ABD-4CD5-872D-DC6FFD350A80}" type="presParOf" srcId="{118684B0-E53D-4C73-9CC7-00863ED56FF0}" destId="{446785D1-0E80-41DA-A701-7A122CBD1045}" srcOrd="0" destOrd="0" presId="urn:microsoft.com/office/officeart/2005/8/layout/arrow2"/>
    <dgm:cxn modelId="{93D78983-2112-4100-8F33-C892D65B5016}" type="presParOf" srcId="{118684B0-E53D-4C73-9CC7-00863ED56FF0}" destId="{EE328A8A-79CC-4303-96D6-1EB3044E6F31}" srcOrd="1" destOrd="0" presId="urn:microsoft.com/office/officeart/2005/8/layout/arrow2"/>
    <dgm:cxn modelId="{40CBB510-7C76-4A83-9CCC-123915501284}" type="presParOf" srcId="{EE328A8A-79CC-4303-96D6-1EB3044E6F31}" destId="{22D23D8D-9F06-4ECF-9456-F1BA338BD9B5}" srcOrd="0" destOrd="0" presId="urn:microsoft.com/office/officeart/2005/8/layout/arrow2"/>
    <dgm:cxn modelId="{C0652697-B49B-4200-896E-EDD489149659}" type="presParOf" srcId="{EE328A8A-79CC-4303-96D6-1EB3044E6F31}" destId="{A67879D5-1F37-447A-B67D-9060AE7937D9}" srcOrd="1" destOrd="0" presId="urn:microsoft.com/office/officeart/2005/8/layout/arrow2"/>
    <dgm:cxn modelId="{B046BD04-9ECB-44F3-B254-E57C723CB7A1}" type="presParOf" srcId="{EE328A8A-79CC-4303-96D6-1EB3044E6F31}" destId="{02AE9E3D-0017-42C6-8559-541D6FD27C8B}" srcOrd="2" destOrd="0" presId="urn:microsoft.com/office/officeart/2005/8/layout/arrow2"/>
    <dgm:cxn modelId="{C1EBF8C3-D61B-4ED5-BC5D-793A3430854E}" type="presParOf" srcId="{EE328A8A-79CC-4303-96D6-1EB3044E6F31}" destId="{8E75A293-A8BB-4BA5-A774-0AF9D9904959}" srcOrd="3" destOrd="0" presId="urn:microsoft.com/office/officeart/2005/8/layout/arrow2"/>
    <dgm:cxn modelId="{7B3C5CFC-3A40-446A-9673-63DDE6C7AE65}" type="presParOf" srcId="{EE328A8A-79CC-4303-96D6-1EB3044E6F31}" destId="{1E125B39-5142-4D9A-8675-28C21097D9E8}" srcOrd="4" destOrd="0" presId="urn:microsoft.com/office/officeart/2005/8/layout/arrow2"/>
    <dgm:cxn modelId="{2CFC2865-DDB2-4277-AD8E-471CC4845C82}" type="presParOf" srcId="{EE328A8A-79CC-4303-96D6-1EB3044E6F31}" destId="{F29278F4-4B30-486D-8067-29AC7BAC6A05}" srcOrd="5" destOrd="0" presId="urn:microsoft.com/office/officeart/2005/8/layout/arrow2"/>
    <dgm:cxn modelId="{14CF5D36-2C11-4731-8CFE-290817BD62F8}" type="presParOf" srcId="{EE328A8A-79CC-4303-96D6-1EB3044E6F31}" destId="{409796DF-1A06-461D-9A91-4FA6C8E25430}" srcOrd="6" destOrd="0" presId="urn:microsoft.com/office/officeart/2005/8/layout/arrow2"/>
    <dgm:cxn modelId="{27C86CEA-34CF-45C9-B9A7-292EA0F8FA52}" type="presParOf" srcId="{EE328A8A-79CC-4303-96D6-1EB3044E6F31}" destId="{769B8D87-21FD-4872-83CB-2E3F0119A70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6FE44F-F072-43C5-AAC7-2DBBABE99396}" type="doc">
      <dgm:prSet loTypeId="urn:microsoft.com/office/officeart/2005/8/layout/hList7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21691-B6A7-4758-AB7B-8E7F95CCE999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1800" b="1" dirty="0" smtClean="0"/>
            <a:t>Attract</a:t>
          </a:r>
          <a:r>
            <a:rPr lang="en-US" sz="1800" dirty="0" smtClean="0"/>
            <a:t> ever more competitive funding grants</a:t>
          </a:r>
          <a:endParaRPr lang="en-US" sz="1800" b="0" i="0" u="none" strike="noStrike" cap="none" baseline="0" dirty="0" smtClean="0">
            <a:latin typeface="Arial"/>
            <a:ea typeface="Arial"/>
            <a:cs typeface="Arial"/>
            <a:sym typeface="Arial"/>
          </a:endParaRPr>
        </a:p>
      </dgm:t>
    </dgm:pt>
    <dgm:pt modelId="{ADA52E18-D3A5-495D-B594-39F5DD56D28A}" type="parTrans" cxnId="{65E4A04E-C925-4524-A686-E3D741A9BD41}">
      <dgm:prSet/>
      <dgm:spPr/>
      <dgm:t>
        <a:bodyPr/>
        <a:lstStyle/>
        <a:p>
          <a:endParaRPr lang="en-US"/>
        </a:p>
      </dgm:t>
    </dgm:pt>
    <dgm:pt modelId="{46D956EF-F1A6-4156-B414-86BE3E759F66}" type="sibTrans" cxnId="{65E4A04E-C925-4524-A686-E3D741A9BD41}">
      <dgm:prSet/>
      <dgm:spPr/>
      <dgm:t>
        <a:bodyPr/>
        <a:lstStyle/>
        <a:p>
          <a:endParaRPr lang="en-US"/>
        </a:p>
      </dgm:t>
    </dgm:pt>
    <dgm:pt modelId="{C6746E54-D7ED-447E-AC2D-820C5A8AACFF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1800" b="1" dirty="0" smtClean="0"/>
            <a:t>Report</a:t>
          </a:r>
          <a:r>
            <a:rPr lang="en-US" sz="1800" dirty="0" smtClean="0"/>
            <a:t> </a:t>
          </a:r>
          <a:r>
            <a:rPr lang="en-US" sz="1800" b="1" dirty="0" smtClean="0"/>
            <a:t>and promote </a:t>
          </a:r>
          <a:r>
            <a:rPr lang="en-US" sz="1800" dirty="0" smtClean="0"/>
            <a:t>research success and expertise</a:t>
          </a:r>
          <a:endParaRPr lang="en-US" sz="1800" dirty="0"/>
        </a:p>
      </dgm:t>
    </dgm:pt>
    <dgm:pt modelId="{6D5609B9-6540-4B6A-BF26-042456627628}" type="parTrans" cxnId="{0D260C26-0E51-4879-9818-3E25CF23AF0B}">
      <dgm:prSet/>
      <dgm:spPr/>
      <dgm:t>
        <a:bodyPr/>
        <a:lstStyle/>
        <a:p>
          <a:endParaRPr lang="en-US"/>
        </a:p>
      </dgm:t>
    </dgm:pt>
    <dgm:pt modelId="{5A1D9E2B-C06A-4F37-914A-AE30F6A05EC1}" type="sibTrans" cxnId="{0D260C26-0E51-4879-9818-3E25CF23AF0B}">
      <dgm:prSet/>
      <dgm:spPr/>
      <dgm:t>
        <a:bodyPr/>
        <a:lstStyle/>
        <a:p>
          <a:endParaRPr lang="en-US"/>
        </a:p>
      </dgm:t>
    </dgm:pt>
    <dgm:pt modelId="{10DCD069-E1FA-4337-B2B9-B54A737A06D1}">
      <dgm:prSet phldrT="[Text]" custT="1"/>
      <dgm:spPr>
        <a:solidFill>
          <a:srgbClr val="FF9933"/>
        </a:solidFill>
      </dgm:spPr>
      <dgm:t>
        <a:bodyPr/>
        <a:lstStyle/>
        <a:p>
          <a:pPr rtl="0"/>
          <a:r>
            <a:rPr lang="en-US" sz="1800" b="1" i="0" u="none" strike="noStrike" cap="none" baseline="0" dirty="0" smtClean="0">
              <a:latin typeface="+mn-lt"/>
              <a:ea typeface="Arial"/>
              <a:cs typeface="Arial"/>
              <a:sym typeface="Arial"/>
            </a:rPr>
            <a:t>Identify</a:t>
          </a:r>
          <a:r>
            <a:rPr lang="en-US" sz="1800" b="0" i="0" u="none" strike="noStrike" cap="none" baseline="0" dirty="0" smtClean="0">
              <a:latin typeface="+mn-lt"/>
              <a:ea typeface="Arial"/>
              <a:cs typeface="Arial"/>
              <a:sym typeface="Arial"/>
            </a:rPr>
            <a:t> the right research collaboration partners</a:t>
          </a:r>
          <a:endParaRPr lang="en-US" sz="1800" dirty="0">
            <a:latin typeface="+mn-lt"/>
          </a:endParaRPr>
        </a:p>
      </dgm:t>
    </dgm:pt>
    <dgm:pt modelId="{1039715F-F606-4C5E-8597-4BC854E06F88}" type="parTrans" cxnId="{C204633C-42B9-4DFB-9EB6-C3D6793251E3}">
      <dgm:prSet/>
      <dgm:spPr/>
      <dgm:t>
        <a:bodyPr/>
        <a:lstStyle/>
        <a:p>
          <a:endParaRPr lang="en-US"/>
        </a:p>
      </dgm:t>
    </dgm:pt>
    <dgm:pt modelId="{2ACCCC54-4AF0-4258-87C1-D349DB1DB2EB}" type="sibTrans" cxnId="{C204633C-42B9-4DFB-9EB6-C3D6793251E3}">
      <dgm:prSet/>
      <dgm:spPr/>
      <dgm:t>
        <a:bodyPr/>
        <a:lstStyle/>
        <a:p>
          <a:endParaRPr lang="en-US"/>
        </a:p>
      </dgm:t>
    </dgm:pt>
    <dgm:pt modelId="{8E0FF63D-547E-45B5-84B3-A3B0C9258573}" type="pres">
      <dgm:prSet presAssocID="{306FE44F-F072-43C5-AAC7-2DBBABE993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A46C70-C8BC-43E4-9E90-D5C49745FA8E}" type="pres">
      <dgm:prSet presAssocID="{306FE44F-F072-43C5-AAC7-2DBBABE99396}" presName="fgShape" presStyleLbl="fgShp" presStyleIdx="0" presStyleCnt="1"/>
      <dgm:spPr>
        <a:prstGeom prst="rect">
          <a:avLst/>
        </a:prstGeom>
        <a:noFill/>
        <a:ln>
          <a:noFill/>
        </a:ln>
      </dgm:spPr>
      <dgm:t>
        <a:bodyPr/>
        <a:lstStyle/>
        <a:p>
          <a:endParaRPr lang="en-US"/>
        </a:p>
      </dgm:t>
    </dgm:pt>
    <dgm:pt modelId="{E9E981A9-B32E-44CC-8B29-6B9144DC0D5F}" type="pres">
      <dgm:prSet presAssocID="{306FE44F-F072-43C5-AAC7-2DBBABE99396}" presName="linComp" presStyleCnt="0"/>
      <dgm:spPr/>
      <dgm:t>
        <a:bodyPr/>
        <a:lstStyle/>
        <a:p>
          <a:endParaRPr lang="en-US"/>
        </a:p>
      </dgm:t>
    </dgm:pt>
    <dgm:pt modelId="{DAFE0121-CEFA-4CC0-AE81-DA0C1B3BC181}" type="pres">
      <dgm:prSet presAssocID="{F5921691-B6A7-4758-AB7B-8E7F95CCE999}" presName="compNode" presStyleCnt="0"/>
      <dgm:spPr/>
      <dgm:t>
        <a:bodyPr/>
        <a:lstStyle/>
        <a:p>
          <a:endParaRPr lang="en-US"/>
        </a:p>
      </dgm:t>
    </dgm:pt>
    <dgm:pt modelId="{E6999E90-C392-4687-9B43-69BC16FB1B0E}" type="pres">
      <dgm:prSet presAssocID="{F5921691-B6A7-4758-AB7B-8E7F95CCE999}" presName="bkgdShape" presStyleLbl="node1" presStyleIdx="0" presStyleCnt="3"/>
      <dgm:spPr/>
      <dgm:t>
        <a:bodyPr/>
        <a:lstStyle/>
        <a:p>
          <a:endParaRPr lang="en-US"/>
        </a:p>
      </dgm:t>
    </dgm:pt>
    <dgm:pt modelId="{26013A32-5E6F-4985-937C-DE07AF9324E5}" type="pres">
      <dgm:prSet presAssocID="{F5921691-B6A7-4758-AB7B-8E7F95CCE99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73A5C-A4A2-45CF-9F7F-F4D092DEE90A}" type="pres">
      <dgm:prSet presAssocID="{F5921691-B6A7-4758-AB7B-8E7F95CCE999}" presName="invisiNode" presStyleLbl="node1" presStyleIdx="0" presStyleCnt="3"/>
      <dgm:spPr/>
      <dgm:t>
        <a:bodyPr/>
        <a:lstStyle/>
        <a:p>
          <a:endParaRPr lang="en-US"/>
        </a:p>
      </dgm:t>
    </dgm:pt>
    <dgm:pt modelId="{ECD80CD7-87BF-4DE6-A360-EABB6F7F02FB}" type="pres">
      <dgm:prSet presAssocID="{F5921691-B6A7-4758-AB7B-8E7F95CCE999}" presName="imagNode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0707" b="10707"/>
          </a:stretch>
        </a:blipFill>
      </dgm:spPr>
      <dgm:t>
        <a:bodyPr/>
        <a:lstStyle/>
        <a:p>
          <a:endParaRPr lang="en-US"/>
        </a:p>
      </dgm:t>
    </dgm:pt>
    <dgm:pt modelId="{24BE3A7C-2BD7-4A82-940B-773B027EA1F9}" type="pres">
      <dgm:prSet presAssocID="{46D956EF-F1A6-4156-B414-86BE3E759F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5BE7744-9FFA-4FCA-951E-E3E5804218CD}" type="pres">
      <dgm:prSet presAssocID="{C6746E54-D7ED-447E-AC2D-820C5A8AACFF}" presName="compNode" presStyleCnt="0"/>
      <dgm:spPr/>
      <dgm:t>
        <a:bodyPr/>
        <a:lstStyle/>
        <a:p>
          <a:endParaRPr lang="en-US"/>
        </a:p>
      </dgm:t>
    </dgm:pt>
    <dgm:pt modelId="{989005C4-9C0E-4E5F-AEB4-1E66567E9942}" type="pres">
      <dgm:prSet presAssocID="{C6746E54-D7ED-447E-AC2D-820C5A8AACFF}" presName="bkgdShape" presStyleLbl="node1" presStyleIdx="1" presStyleCnt="3"/>
      <dgm:spPr/>
      <dgm:t>
        <a:bodyPr/>
        <a:lstStyle/>
        <a:p>
          <a:endParaRPr lang="en-US"/>
        </a:p>
      </dgm:t>
    </dgm:pt>
    <dgm:pt modelId="{562BC87C-7358-4ABA-8E3D-788B483C496C}" type="pres">
      <dgm:prSet presAssocID="{C6746E54-D7ED-447E-AC2D-820C5A8AACF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56BA0-8BBB-4CF1-8B56-4F2F83C6379A}" type="pres">
      <dgm:prSet presAssocID="{C6746E54-D7ED-447E-AC2D-820C5A8AACFF}" presName="invisiNode" presStyleLbl="node1" presStyleIdx="1" presStyleCnt="3"/>
      <dgm:spPr/>
      <dgm:t>
        <a:bodyPr/>
        <a:lstStyle/>
        <a:p>
          <a:endParaRPr lang="en-US"/>
        </a:p>
      </dgm:t>
    </dgm:pt>
    <dgm:pt modelId="{06AB2C4B-BA7C-4C11-9643-21F8110DE281}" type="pres">
      <dgm:prSet presAssocID="{C6746E54-D7ED-447E-AC2D-820C5A8AACFF}" presName="imagNode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7238" t="6964" r="17238" b="6964"/>
          </a:stretch>
        </a:blipFill>
      </dgm:spPr>
      <dgm:t>
        <a:bodyPr/>
        <a:lstStyle/>
        <a:p>
          <a:endParaRPr lang="en-US"/>
        </a:p>
      </dgm:t>
    </dgm:pt>
    <dgm:pt modelId="{3ED22830-AB25-4CD3-9D49-4B7EEC908375}" type="pres">
      <dgm:prSet presAssocID="{5A1D9E2B-C06A-4F37-914A-AE30F6A05EC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47DB724-C544-4A76-ADB1-647D399519C7}" type="pres">
      <dgm:prSet presAssocID="{10DCD069-E1FA-4337-B2B9-B54A737A06D1}" presName="compNode" presStyleCnt="0"/>
      <dgm:spPr/>
      <dgm:t>
        <a:bodyPr/>
        <a:lstStyle/>
        <a:p>
          <a:endParaRPr lang="en-US"/>
        </a:p>
      </dgm:t>
    </dgm:pt>
    <dgm:pt modelId="{8C55952F-5C0F-4194-95C5-C34A8FB9BC0A}" type="pres">
      <dgm:prSet presAssocID="{10DCD069-E1FA-4337-B2B9-B54A737A06D1}" presName="bkgdShape" presStyleLbl="node1" presStyleIdx="2" presStyleCnt="3"/>
      <dgm:spPr/>
      <dgm:t>
        <a:bodyPr/>
        <a:lstStyle/>
        <a:p>
          <a:endParaRPr lang="en-US"/>
        </a:p>
      </dgm:t>
    </dgm:pt>
    <dgm:pt modelId="{2473C862-65D1-4E23-9309-B8A71DD6D706}" type="pres">
      <dgm:prSet presAssocID="{10DCD069-E1FA-4337-B2B9-B54A737A06D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EB29B-1EB3-4FA3-B6C9-F6990D6B909D}" type="pres">
      <dgm:prSet presAssocID="{10DCD069-E1FA-4337-B2B9-B54A737A06D1}" presName="invisiNode" presStyleLbl="node1" presStyleIdx="2" presStyleCnt="3"/>
      <dgm:spPr/>
      <dgm:t>
        <a:bodyPr/>
        <a:lstStyle/>
        <a:p>
          <a:endParaRPr lang="en-US"/>
        </a:p>
      </dgm:t>
    </dgm:pt>
    <dgm:pt modelId="{A10BFD3E-3069-496F-A2DC-E62861331A92}" type="pres">
      <dgm:prSet presAssocID="{10DCD069-E1FA-4337-B2B9-B54A737A06D1}" presName="imagNode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687" t="5093" r="10687" b="5093"/>
          </a:stretch>
        </a:blipFill>
      </dgm:spPr>
      <dgm:t>
        <a:bodyPr/>
        <a:lstStyle/>
        <a:p>
          <a:endParaRPr lang="en-US"/>
        </a:p>
      </dgm:t>
    </dgm:pt>
  </dgm:ptLst>
  <dgm:cxnLst>
    <dgm:cxn modelId="{C204633C-42B9-4DFB-9EB6-C3D6793251E3}" srcId="{306FE44F-F072-43C5-AAC7-2DBBABE99396}" destId="{10DCD069-E1FA-4337-B2B9-B54A737A06D1}" srcOrd="2" destOrd="0" parTransId="{1039715F-F606-4C5E-8597-4BC854E06F88}" sibTransId="{2ACCCC54-4AF0-4258-87C1-D349DB1DB2EB}"/>
    <dgm:cxn modelId="{8E7B4C4B-465D-43A8-9FA1-094BD61A66CC}" type="presOf" srcId="{C6746E54-D7ED-447E-AC2D-820C5A8AACFF}" destId="{989005C4-9C0E-4E5F-AEB4-1E66567E9942}" srcOrd="0" destOrd="0" presId="urn:microsoft.com/office/officeart/2005/8/layout/hList7"/>
    <dgm:cxn modelId="{FE931F8F-1AEB-46BF-AC8A-EF91167D5810}" type="presOf" srcId="{F5921691-B6A7-4758-AB7B-8E7F95CCE999}" destId="{26013A32-5E6F-4985-937C-DE07AF9324E5}" srcOrd="1" destOrd="0" presId="urn:microsoft.com/office/officeart/2005/8/layout/hList7"/>
    <dgm:cxn modelId="{89CD78CE-F6FC-4E31-B25A-CEE2047A8730}" type="presOf" srcId="{5A1D9E2B-C06A-4F37-914A-AE30F6A05EC1}" destId="{3ED22830-AB25-4CD3-9D49-4B7EEC908375}" srcOrd="0" destOrd="0" presId="urn:microsoft.com/office/officeart/2005/8/layout/hList7"/>
    <dgm:cxn modelId="{65E4A04E-C925-4524-A686-E3D741A9BD41}" srcId="{306FE44F-F072-43C5-AAC7-2DBBABE99396}" destId="{F5921691-B6A7-4758-AB7B-8E7F95CCE999}" srcOrd="0" destOrd="0" parTransId="{ADA52E18-D3A5-495D-B594-39F5DD56D28A}" sibTransId="{46D956EF-F1A6-4156-B414-86BE3E759F66}"/>
    <dgm:cxn modelId="{E516B0C3-59B0-423C-8777-A0A313CCAB2B}" type="presOf" srcId="{10DCD069-E1FA-4337-B2B9-B54A737A06D1}" destId="{2473C862-65D1-4E23-9309-B8A71DD6D706}" srcOrd="1" destOrd="0" presId="urn:microsoft.com/office/officeart/2005/8/layout/hList7"/>
    <dgm:cxn modelId="{F7F31DFA-43DA-42FB-AA71-1683E0B77495}" type="presOf" srcId="{306FE44F-F072-43C5-AAC7-2DBBABE99396}" destId="{8E0FF63D-547E-45B5-84B3-A3B0C9258573}" srcOrd="0" destOrd="0" presId="urn:microsoft.com/office/officeart/2005/8/layout/hList7"/>
    <dgm:cxn modelId="{9BE42FE3-1D5E-4CE1-960C-6D862F8141D6}" type="presOf" srcId="{F5921691-B6A7-4758-AB7B-8E7F95CCE999}" destId="{E6999E90-C392-4687-9B43-69BC16FB1B0E}" srcOrd="0" destOrd="0" presId="urn:microsoft.com/office/officeart/2005/8/layout/hList7"/>
    <dgm:cxn modelId="{80089AE4-0125-4105-A31A-55A6C1692A9E}" type="presOf" srcId="{46D956EF-F1A6-4156-B414-86BE3E759F66}" destId="{24BE3A7C-2BD7-4A82-940B-773B027EA1F9}" srcOrd="0" destOrd="0" presId="urn:microsoft.com/office/officeart/2005/8/layout/hList7"/>
    <dgm:cxn modelId="{71449BED-F2EE-4734-9D0E-5186C3D866CE}" type="presOf" srcId="{C6746E54-D7ED-447E-AC2D-820C5A8AACFF}" destId="{562BC87C-7358-4ABA-8E3D-788B483C496C}" srcOrd="1" destOrd="0" presId="urn:microsoft.com/office/officeart/2005/8/layout/hList7"/>
    <dgm:cxn modelId="{65375802-144F-4552-B267-96292A6F18E5}" type="presOf" srcId="{10DCD069-E1FA-4337-B2B9-B54A737A06D1}" destId="{8C55952F-5C0F-4194-95C5-C34A8FB9BC0A}" srcOrd="0" destOrd="0" presId="urn:microsoft.com/office/officeart/2005/8/layout/hList7"/>
    <dgm:cxn modelId="{0D260C26-0E51-4879-9818-3E25CF23AF0B}" srcId="{306FE44F-F072-43C5-AAC7-2DBBABE99396}" destId="{C6746E54-D7ED-447E-AC2D-820C5A8AACFF}" srcOrd="1" destOrd="0" parTransId="{6D5609B9-6540-4B6A-BF26-042456627628}" sibTransId="{5A1D9E2B-C06A-4F37-914A-AE30F6A05EC1}"/>
    <dgm:cxn modelId="{383E7A76-65EC-4C20-BBF9-6D15CA4517D3}" type="presParOf" srcId="{8E0FF63D-547E-45B5-84B3-A3B0C9258573}" destId="{B9A46C70-C8BC-43E4-9E90-D5C49745FA8E}" srcOrd="0" destOrd="0" presId="urn:microsoft.com/office/officeart/2005/8/layout/hList7"/>
    <dgm:cxn modelId="{6D57A544-634A-43C6-AC55-817FFA67E17F}" type="presParOf" srcId="{8E0FF63D-547E-45B5-84B3-A3B0C9258573}" destId="{E9E981A9-B32E-44CC-8B29-6B9144DC0D5F}" srcOrd="1" destOrd="0" presId="urn:microsoft.com/office/officeart/2005/8/layout/hList7"/>
    <dgm:cxn modelId="{161FACB6-CBCF-483F-9521-B2CB831E992B}" type="presParOf" srcId="{E9E981A9-B32E-44CC-8B29-6B9144DC0D5F}" destId="{DAFE0121-CEFA-4CC0-AE81-DA0C1B3BC181}" srcOrd="0" destOrd="0" presId="urn:microsoft.com/office/officeart/2005/8/layout/hList7"/>
    <dgm:cxn modelId="{9D8C725F-809C-4DF7-A3A3-5DCE8E019DBE}" type="presParOf" srcId="{DAFE0121-CEFA-4CC0-AE81-DA0C1B3BC181}" destId="{E6999E90-C392-4687-9B43-69BC16FB1B0E}" srcOrd="0" destOrd="0" presId="urn:microsoft.com/office/officeart/2005/8/layout/hList7"/>
    <dgm:cxn modelId="{D14C2BE3-93B1-4661-AD5E-B15B2ABC8AED}" type="presParOf" srcId="{DAFE0121-CEFA-4CC0-AE81-DA0C1B3BC181}" destId="{26013A32-5E6F-4985-937C-DE07AF9324E5}" srcOrd="1" destOrd="0" presId="urn:microsoft.com/office/officeart/2005/8/layout/hList7"/>
    <dgm:cxn modelId="{D14FCAEB-8724-45D5-8E91-54B0ECA681BF}" type="presParOf" srcId="{DAFE0121-CEFA-4CC0-AE81-DA0C1B3BC181}" destId="{08C73A5C-A4A2-45CF-9F7F-F4D092DEE90A}" srcOrd="2" destOrd="0" presId="urn:microsoft.com/office/officeart/2005/8/layout/hList7"/>
    <dgm:cxn modelId="{0C3FED5A-4C32-4F07-A0DA-E7FF43CCCD41}" type="presParOf" srcId="{DAFE0121-CEFA-4CC0-AE81-DA0C1B3BC181}" destId="{ECD80CD7-87BF-4DE6-A360-EABB6F7F02FB}" srcOrd="3" destOrd="0" presId="urn:microsoft.com/office/officeart/2005/8/layout/hList7"/>
    <dgm:cxn modelId="{99E47271-56B4-4A39-AA91-0DF74DC6733A}" type="presParOf" srcId="{E9E981A9-B32E-44CC-8B29-6B9144DC0D5F}" destId="{24BE3A7C-2BD7-4A82-940B-773B027EA1F9}" srcOrd="1" destOrd="0" presId="urn:microsoft.com/office/officeart/2005/8/layout/hList7"/>
    <dgm:cxn modelId="{42C786EB-CF18-41ED-A902-0167E68726AE}" type="presParOf" srcId="{E9E981A9-B32E-44CC-8B29-6B9144DC0D5F}" destId="{D5BE7744-9FFA-4FCA-951E-E3E5804218CD}" srcOrd="2" destOrd="0" presId="urn:microsoft.com/office/officeart/2005/8/layout/hList7"/>
    <dgm:cxn modelId="{65D7444B-3EF9-4D75-8996-981C0B4DD91B}" type="presParOf" srcId="{D5BE7744-9FFA-4FCA-951E-E3E5804218CD}" destId="{989005C4-9C0E-4E5F-AEB4-1E66567E9942}" srcOrd="0" destOrd="0" presId="urn:microsoft.com/office/officeart/2005/8/layout/hList7"/>
    <dgm:cxn modelId="{1D4F9F22-FD4D-462C-9711-03DDD74B278A}" type="presParOf" srcId="{D5BE7744-9FFA-4FCA-951E-E3E5804218CD}" destId="{562BC87C-7358-4ABA-8E3D-788B483C496C}" srcOrd="1" destOrd="0" presId="urn:microsoft.com/office/officeart/2005/8/layout/hList7"/>
    <dgm:cxn modelId="{E5187A2B-644E-4DAE-8796-D832B3884031}" type="presParOf" srcId="{D5BE7744-9FFA-4FCA-951E-E3E5804218CD}" destId="{ACA56BA0-8BBB-4CF1-8B56-4F2F83C6379A}" srcOrd="2" destOrd="0" presId="urn:microsoft.com/office/officeart/2005/8/layout/hList7"/>
    <dgm:cxn modelId="{444EDB32-93D7-45A2-A755-F7BEEF91243D}" type="presParOf" srcId="{D5BE7744-9FFA-4FCA-951E-E3E5804218CD}" destId="{06AB2C4B-BA7C-4C11-9643-21F8110DE281}" srcOrd="3" destOrd="0" presId="urn:microsoft.com/office/officeart/2005/8/layout/hList7"/>
    <dgm:cxn modelId="{837AAB3B-DEC0-47D7-8517-2D9AFEA26799}" type="presParOf" srcId="{E9E981A9-B32E-44CC-8B29-6B9144DC0D5F}" destId="{3ED22830-AB25-4CD3-9D49-4B7EEC908375}" srcOrd="3" destOrd="0" presId="urn:microsoft.com/office/officeart/2005/8/layout/hList7"/>
    <dgm:cxn modelId="{A32319EC-4440-48E4-8EDD-018AECC6B519}" type="presParOf" srcId="{E9E981A9-B32E-44CC-8B29-6B9144DC0D5F}" destId="{747DB724-C544-4A76-ADB1-647D399519C7}" srcOrd="4" destOrd="0" presId="urn:microsoft.com/office/officeart/2005/8/layout/hList7"/>
    <dgm:cxn modelId="{AD36C592-193A-4650-B8A0-FCF7BAC34013}" type="presParOf" srcId="{747DB724-C544-4A76-ADB1-647D399519C7}" destId="{8C55952F-5C0F-4194-95C5-C34A8FB9BC0A}" srcOrd="0" destOrd="0" presId="urn:microsoft.com/office/officeart/2005/8/layout/hList7"/>
    <dgm:cxn modelId="{1D222E5D-E7C8-4DA8-9A8D-505CF62C7689}" type="presParOf" srcId="{747DB724-C544-4A76-ADB1-647D399519C7}" destId="{2473C862-65D1-4E23-9309-B8A71DD6D706}" srcOrd="1" destOrd="0" presId="urn:microsoft.com/office/officeart/2005/8/layout/hList7"/>
    <dgm:cxn modelId="{B8419E0C-5E9D-443C-8A2C-84128C1FEED5}" type="presParOf" srcId="{747DB724-C544-4A76-ADB1-647D399519C7}" destId="{473EB29B-1EB3-4FA3-B6C9-F6990D6B909D}" srcOrd="2" destOrd="0" presId="urn:microsoft.com/office/officeart/2005/8/layout/hList7"/>
    <dgm:cxn modelId="{DB9F57E6-94B9-4B9D-A7AF-84FAE83E4322}" type="presParOf" srcId="{747DB724-C544-4A76-ADB1-647D399519C7}" destId="{A10BFD3E-3069-496F-A2DC-E62861331A9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91E39D-1A8A-4378-B31A-D2D2EAD759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83E72C-C962-4B7D-996D-9BF38B9818B5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Know your collaboration landscape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827EA-BB39-481D-BC14-4AD9D164FF1B}" type="parTrans" cxnId="{08BB0C0E-684C-4429-AC54-61CE78B800A6}">
      <dgm:prSet/>
      <dgm:spPr/>
      <dgm:t>
        <a:bodyPr/>
        <a:lstStyle/>
        <a:p>
          <a:endParaRPr lang="en-GB"/>
        </a:p>
      </dgm:t>
    </dgm:pt>
    <dgm:pt modelId="{5674F5C2-1AE8-4A0E-87D1-590C601ADF53}" type="sibTrans" cxnId="{08BB0C0E-684C-4429-AC54-61CE78B800A6}">
      <dgm:prSet/>
      <dgm:spPr>
        <a:solidFill>
          <a:srgbClr val="FF9933"/>
        </a:solidFill>
        <a:ln>
          <a:solidFill>
            <a:srgbClr val="00B0F0"/>
          </a:solidFill>
        </a:ln>
      </dgm:spPr>
      <dgm:t>
        <a:bodyPr/>
        <a:lstStyle/>
        <a:p>
          <a:endParaRPr lang="en-GB"/>
        </a:p>
      </dgm:t>
    </dgm:pt>
    <dgm:pt modelId="{D9D450CC-949D-40FE-A862-D8423A540C33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Invest in institutional transparency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FD8DCF-41F5-4979-B1B8-FA10B0C42068}" type="parTrans" cxnId="{38EFDC67-2406-484D-BD44-6100DE18F39E}">
      <dgm:prSet/>
      <dgm:spPr/>
      <dgm:t>
        <a:bodyPr/>
        <a:lstStyle/>
        <a:p>
          <a:endParaRPr lang="en-US"/>
        </a:p>
      </dgm:t>
    </dgm:pt>
    <dgm:pt modelId="{C01FF79D-D265-476C-89CE-CD1B0188D6D5}" type="sibTrans" cxnId="{38EFDC67-2406-484D-BD44-6100DE18F39E}">
      <dgm:prSet/>
      <dgm:spPr/>
      <dgm:t>
        <a:bodyPr/>
        <a:lstStyle/>
        <a:p>
          <a:endParaRPr lang="en-US"/>
        </a:p>
      </dgm:t>
    </dgm:pt>
    <dgm:pt modelId="{4EA16771-751E-4463-AD96-C4A3D9B9DF1C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Make research more social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50726-9D1A-4FA6-A05A-EEBE9FF22C78}" type="parTrans" cxnId="{F757A401-754D-4F21-95B4-A9DBF9669441}">
      <dgm:prSet/>
      <dgm:spPr/>
      <dgm:t>
        <a:bodyPr/>
        <a:lstStyle/>
        <a:p>
          <a:endParaRPr lang="en-US"/>
        </a:p>
      </dgm:t>
    </dgm:pt>
    <dgm:pt modelId="{CB17A4DB-36D6-4024-BC26-9359065AB60A}" type="sibTrans" cxnId="{F757A401-754D-4F21-95B4-A9DBF9669441}">
      <dgm:prSet/>
      <dgm:spPr/>
      <dgm:t>
        <a:bodyPr/>
        <a:lstStyle/>
        <a:p>
          <a:endParaRPr lang="en-US"/>
        </a:p>
      </dgm:t>
    </dgm:pt>
    <dgm:pt modelId="{79158A6C-6EC3-43B7-89C8-1D6B32100A7E}" type="pres">
      <dgm:prSet presAssocID="{5C91E39D-1A8A-4378-B31A-D2D2EAD759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8DB565C-B955-4573-875F-42A94CF8EDDC}" type="pres">
      <dgm:prSet presAssocID="{5C91E39D-1A8A-4378-B31A-D2D2EAD759A3}" presName="Name1" presStyleCnt="0"/>
      <dgm:spPr/>
    </dgm:pt>
    <dgm:pt modelId="{1A6403F5-864B-4A25-9979-6445BF32AE34}" type="pres">
      <dgm:prSet presAssocID="{5C91E39D-1A8A-4378-B31A-D2D2EAD759A3}" presName="cycle" presStyleCnt="0"/>
      <dgm:spPr/>
    </dgm:pt>
    <dgm:pt modelId="{E559C6CA-A5F0-4793-940D-975752BFBA63}" type="pres">
      <dgm:prSet presAssocID="{5C91E39D-1A8A-4378-B31A-D2D2EAD759A3}" presName="srcNode" presStyleLbl="node1" presStyleIdx="0" presStyleCnt="3"/>
      <dgm:spPr/>
    </dgm:pt>
    <dgm:pt modelId="{BD72E45B-23C0-4254-8D53-CBEA4DE546D6}" type="pres">
      <dgm:prSet presAssocID="{5C91E39D-1A8A-4378-B31A-D2D2EAD759A3}" presName="conn" presStyleLbl="parChTrans1D2" presStyleIdx="0" presStyleCnt="1"/>
      <dgm:spPr/>
      <dgm:t>
        <a:bodyPr/>
        <a:lstStyle/>
        <a:p>
          <a:endParaRPr lang="en-US"/>
        </a:p>
      </dgm:t>
    </dgm:pt>
    <dgm:pt modelId="{9B59008F-2D4C-444C-A33F-A6A0A478BB5B}" type="pres">
      <dgm:prSet presAssocID="{5C91E39D-1A8A-4378-B31A-D2D2EAD759A3}" presName="extraNode" presStyleLbl="node1" presStyleIdx="0" presStyleCnt="3"/>
      <dgm:spPr/>
    </dgm:pt>
    <dgm:pt modelId="{CBC584A4-FDD6-4E02-A941-1672D9DCFEFE}" type="pres">
      <dgm:prSet presAssocID="{5C91E39D-1A8A-4378-B31A-D2D2EAD759A3}" presName="dstNode" presStyleLbl="node1" presStyleIdx="0" presStyleCnt="3"/>
      <dgm:spPr/>
    </dgm:pt>
    <dgm:pt modelId="{ED44AF3D-CEFF-4A80-8E2A-E395CB753190}" type="pres">
      <dgm:prSet presAssocID="{F683E72C-C962-4B7D-996D-9BF38B9818B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017072-28FD-4128-8D4B-B1F30A443BC1}" type="pres">
      <dgm:prSet presAssocID="{F683E72C-C962-4B7D-996D-9BF38B9818B5}" presName="accent_1" presStyleCnt="0"/>
      <dgm:spPr/>
    </dgm:pt>
    <dgm:pt modelId="{3FCA542B-95CB-4F76-8082-04B91BD4888E}" type="pres">
      <dgm:prSet presAssocID="{F683E72C-C962-4B7D-996D-9BF38B9818B5}" presName="accentRepeatNode" presStyleLbl="solidFgAcc1" presStyleIdx="0" presStyleCnt="3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A3AA67B-430D-4C34-A703-3CF31C46ACF6}" type="pres">
      <dgm:prSet presAssocID="{D9D450CC-949D-40FE-A862-D8423A540C3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A9693-AD93-43FB-8E74-B9CC26330A40}" type="pres">
      <dgm:prSet presAssocID="{D9D450CC-949D-40FE-A862-D8423A540C33}" presName="accent_2" presStyleCnt="0"/>
      <dgm:spPr/>
    </dgm:pt>
    <dgm:pt modelId="{6B12A1B0-A4C1-4936-A3B0-8966B4112063}" type="pres">
      <dgm:prSet presAssocID="{D9D450CC-949D-40FE-A862-D8423A540C33}" presName="accentRepeatNode" presStyleLbl="solidFgAcc1" presStyleIdx="1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3C3AA4CF-5BA6-4E85-BD7D-2997FA27A149}" type="pres">
      <dgm:prSet presAssocID="{4EA16771-751E-4463-AD96-C4A3D9B9DF1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4E638-F157-46BC-A58A-9F30048FD67D}" type="pres">
      <dgm:prSet presAssocID="{4EA16771-751E-4463-AD96-C4A3D9B9DF1C}" presName="accent_3" presStyleCnt="0"/>
      <dgm:spPr/>
    </dgm:pt>
    <dgm:pt modelId="{DC179DFE-F56D-42E7-AB48-56E88186CDD1}" type="pres">
      <dgm:prSet presAssocID="{4EA16771-751E-4463-AD96-C4A3D9B9DF1C}" presName="accentRepeatNode" presStyleLbl="solidFgAcc1" presStyleIdx="2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</dgm:ptLst>
  <dgm:cxnLst>
    <dgm:cxn modelId="{6C162378-59E3-47D9-9C6A-A170DDFF00F7}" type="presOf" srcId="{4EA16771-751E-4463-AD96-C4A3D9B9DF1C}" destId="{3C3AA4CF-5BA6-4E85-BD7D-2997FA27A149}" srcOrd="0" destOrd="0" presId="urn:microsoft.com/office/officeart/2008/layout/VerticalCurvedList"/>
    <dgm:cxn modelId="{080869AB-B25C-42ED-809F-FB2E30592FE4}" type="presOf" srcId="{5674F5C2-1AE8-4A0E-87D1-590C601ADF53}" destId="{BD72E45B-23C0-4254-8D53-CBEA4DE546D6}" srcOrd="0" destOrd="0" presId="urn:microsoft.com/office/officeart/2008/layout/VerticalCurvedList"/>
    <dgm:cxn modelId="{38EFDC67-2406-484D-BD44-6100DE18F39E}" srcId="{5C91E39D-1A8A-4378-B31A-D2D2EAD759A3}" destId="{D9D450CC-949D-40FE-A862-D8423A540C33}" srcOrd="1" destOrd="0" parTransId="{B5FD8DCF-41F5-4979-B1B8-FA10B0C42068}" sibTransId="{C01FF79D-D265-476C-89CE-CD1B0188D6D5}"/>
    <dgm:cxn modelId="{8B250562-55ED-4481-BAEC-D0858180D4F5}" type="presOf" srcId="{5C91E39D-1A8A-4378-B31A-D2D2EAD759A3}" destId="{79158A6C-6EC3-43B7-89C8-1D6B32100A7E}" srcOrd="0" destOrd="0" presId="urn:microsoft.com/office/officeart/2008/layout/VerticalCurvedList"/>
    <dgm:cxn modelId="{F757A401-754D-4F21-95B4-A9DBF9669441}" srcId="{5C91E39D-1A8A-4378-B31A-D2D2EAD759A3}" destId="{4EA16771-751E-4463-AD96-C4A3D9B9DF1C}" srcOrd="2" destOrd="0" parTransId="{D4950726-9D1A-4FA6-A05A-EEBE9FF22C78}" sibTransId="{CB17A4DB-36D6-4024-BC26-9359065AB60A}"/>
    <dgm:cxn modelId="{A0AAEA4A-4230-4DFE-9DE0-002F8D0CDE27}" type="presOf" srcId="{D9D450CC-949D-40FE-A862-D8423A540C33}" destId="{0A3AA67B-430D-4C34-A703-3CF31C46ACF6}" srcOrd="0" destOrd="0" presId="urn:microsoft.com/office/officeart/2008/layout/VerticalCurvedList"/>
    <dgm:cxn modelId="{75E12E70-27AC-4D5B-8608-1CD2590CCE63}" type="presOf" srcId="{F683E72C-C962-4B7D-996D-9BF38B9818B5}" destId="{ED44AF3D-CEFF-4A80-8E2A-E395CB753190}" srcOrd="0" destOrd="0" presId="urn:microsoft.com/office/officeart/2008/layout/VerticalCurvedList"/>
    <dgm:cxn modelId="{08BB0C0E-684C-4429-AC54-61CE78B800A6}" srcId="{5C91E39D-1A8A-4378-B31A-D2D2EAD759A3}" destId="{F683E72C-C962-4B7D-996D-9BF38B9818B5}" srcOrd="0" destOrd="0" parTransId="{31D827EA-BB39-481D-BC14-4AD9D164FF1B}" sibTransId="{5674F5C2-1AE8-4A0E-87D1-590C601ADF53}"/>
    <dgm:cxn modelId="{DA0E4FD7-620E-4968-A4B4-CFF5A8DA4D4A}" type="presParOf" srcId="{79158A6C-6EC3-43B7-89C8-1D6B32100A7E}" destId="{B8DB565C-B955-4573-875F-42A94CF8EDDC}" srcOrd="0" destOrd="0" presId="urn:microsoft.com/office/officeart/2008/layout/VerticalCurvedList"/>
    <dgm:cxn modelId="{393D1F25-21A6-4104-99DA-FFE7B211A574}" type="presParOf" srcId="{B8DB565C-B955-4573-875F-42A94CF8EDDC}" destId="{1A6403F5-864B-4A25-9979-6445BF32AE34}" srcOrd="0" destOrd="0" presId="urn:microsoft.com/office/officeart/2008/layout/VerticalCurvedList"/>
    <dgm:cxn modelId="{7C98CCC8-E92A-4BD5-B3C2-50C7A956E1D7}" type="presParOf" srcId="{1A6403F5-864B-4A25-9979-6445BF32AE34}" destId="{E559C6CA-A5F0-4793-940D-975752BFBA63}" srcOrd="0" destOrd="0" presId="urn:microsoft.com/office/officeart/2008/layout/VerticalCurvedList"/>
    <dgm:cxn modelId="{91643799-7AB9-47AC-B403-418679D94DA1}" type="presParOf" srcId="{1A6403F5-864B-4A25-9979-6445BF32AE34}" destId="{BD72E45B-23C0-4254-8D53-CBEA4DE546D6}" srcOrd="1" destOrd="0" presId="urn:microsoft.com/office/officeart/2008/layout/VerticalCurvedList"/>
    <dgm:cxn modelId="{69B3BB06-66AE-4962-AF0F-11A0B249DE00}" type="presParOf" srcId="{1A6403F5-864B-4A25-9979-6445BF32AE34}" destId="{9B59008F-2D4C-444C-A33F-A6A0A478BB5B}" srcOrd="2" destOrd="0" presId="urn:microsoft.com/office/officeart/2008/layout/VerticalCurvedList"/>
    <dgm:cxn modelId="{40569F56-59F1-4FC6-B42C-042A05B1220A}" type="presParOf" srcId="{1A6403F5-864B-4A25-9979-6445BF32AE34}" destId="{CBC584A4-FDD6-4E02-A941-1672D9DCFEFE}" srcOrd="3" destOrd="0" presId="urn:microsoft.com/office/officeart/2008/layout/VerticalCurvedList"/>
    <dgm:cxn modelId="{4602CFC6-B11A-4BFB-959A-DED630060F99}" type="presParOf" srcId="{B8DB565C-B955-4573-875F-42A94CF8EDDC}" destId="{ED44AF3D-CEFF-4A80-8E2A-E395CB753190}" srcOrd="1" destOrd="0" presId="urn:microsoft.com/office/officeart/2008/layout/VerticalCurvedList"/>
    <dgm:cxn modelId="{95EC4224-BEF8-48DE-A8BD-FA508852D5EF}" type="presParOf" srcId="{B8DB565C-B955-4573-875F-42A94CF8EDDC}" destId="{34017072-28FD-4128-8D4B-B1F30A443BC1}" srcOrd="2" destOrd="0" presId="urn:microsoft.com/office/officeart/2008/layout/VerticalCurvedList"/>
    <dgm:cxn modelId="{1F4D9756-D64F-411B-88D4-1F351D5B66B8}" type="presParOf" srcId="{34017072-28FD-4128-8D4B-B1F30A443BC1}" destId="{3FCA542B-95CB-4F76-8082-04B91BD4888E}" srcOrd="0" destOrd="0" presId="urn:microsoft.com/office/officeart/2008/layout/VerticalCurvedList"/>
    <dgm:cxn modelId="{5C360544-55D1-4C17-924F-C1A8701E7968}" type="presParOf" srcId="{B8DB565C-B955-4573-875F-42A94CF8EDDC}" destId="{0A3AA67B-430D-4C34-A703-3CF31C46ACF6}" srcOrd="3" destOrd="0" presId="urn:microsoft.com/office/officeart/2008/layout/VerticalCurvedList"/>
    <dgm:cxn modelId="{AF3B0E47-62DE-46C8-B3DB-C50346522866}" type="presParOf" srcId="{B8DB565C-B955-4573-875F-42A94CF8EDDC}" destId="{4D4A9693-AD93-43FB-8E74-B9CC26330A40}" srcOrd="4" destOrd="0" presId="urn:microsoft.com/office/officeart/2008/layout/VerticalCurvedList"/>
    <dgm:cxn modelId="{5C7E0F90-6257-49D8-A19E-0885BCDD9F87}" type="presParOf" srcId="{4D4A9693-AD93-43FB-8E74-B9CC26330A40}" destId="{6B12A1B0-A4C1-4936-A3B0-8966B4112063}" srcOrd="0" destOrd="0" presId="urn:microsoft.com/office/officeart/2008/layout/VerticalCurvedList"/>
    <dgm:cxn modelId="{EA45EF9E-F912-4647-AB42-BB87F3B896C4}" type="presParOf" srcId="{B8DB565C-B955-4573-875F-42A94CF8EDDC}" destId="{3C3AA4CF-5BA6-4E85-BD7D-2997FA27A149}" srcOrd="5" destOrd="0" presId="urn:microsoft.com/office/officeart/2008/layout/VerticalCurvedList"/>
    <dgm:cxn modelId="{83019EEB-1E08-43A1-8D27-FC4F329DAAF9}" type="presParOf" srcId="{B8DB565C-B955-4573-875F-42A94CF8EDDC}" destId="{3634E638-F157-46BC-A58A-9F30048FD67D}" srcOrd="6" destOrd="0" presId="urn:microsoft.com/office/officeart/2008/layout/VerticalCurvedList"/>
    <dgm:cxn modelId="{C47BCB14-89C5-400D-B453-99E6624E7467}" type="presParOf" srcId="{3634E638-F157-46BC-A58A-9F30048FD67D}" destId="{DC179DFE-F56D-42E7-AB48-56E88186CD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2E45B-23C0-4254-8D53-CBEA4DE546D6}">
      <dsp:nvSpPr>
        <dsp:cNvPr id="0" name=""/>
        <dsp:cNvSpPr/>
      </dsp:nvSpPr>
      <dsp:spPr>
        <a:xfrm>
          <a:off x="-5513198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solidFill>
          <a:srgbClr val="FF9933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AF3D-CEFF-4A80-8E2A-E395CB753190}">
      <dsp:nvSpPr>
        <dsp:cNvPr id="0" name=""/>
        <dsp:cNvSpPr/>
      </dsp:nvSpPr>
      <dsp:spPr>
        <a:xfrm>
          <a:off x="676899" y="487680"/>
          <a:ext cx="7447300" cy="97536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Know your collaboration landscape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6899" y="487680"/>
        <a:ext cx="7447300" cy="975360"/>
      </dsp:txXfrm>
    </dsp:sp>
    <dsp:sp modelId="{3FCA542B-95CB-4F76-8082-04B91BD4888E}">
      <dsp:nvSpPr>
        <dsp:cNvPr id="0" name=""/>
        <dsp:cNvSpPr/>
      </dsp:nvSpPr>
      <dsp:spPr>
        <a:xfrm>
          <a:off x="67299" y="365760"/>
          <a:ext cx="1219200" cy="121920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AA67B-430D-4C34-A703-3CF31C46ACF6}">
      <dsp:nvSpPr>
        <dsp:cNvPr id="0" name=""/>
        <dsp:cNvSpPr/>
      </dsp:nvSpPr>
      <dsp:spPr>
        <a:xfrm>
          <a:off x="1031443" y="1950720"/>
          <a:ext cx="7092756" cy="97536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Invest in institutional transparency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1443" y="1950720"/>
        <a:ext cx="7092756" cy="975360"/>
      </dsp:txXfrm>
    </dsp:sp>
    <dsp:sp modelId="{6B12A1B0-A4C1-4936-A3B0-8966B4112063}">
      <dsp:nvSpPr>
        <dsp:cNvPr id="0" name=""/>
        <dsp:cNvSpPr/>
      </dsp:nvSpPr>
      <dsp:spPr>
        <a:xfrm>
          <a:off x="421843" y="1828799"/>
          <a:ext cx="1219200" cy="12192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C3AA4CF-5BA6-4E85-BD7D-2997FA27A149}">
      <dsp:nvSpPr>
        <dsp:cNvPr id="0" name=""/>
        <dsp:cNvSpPr/>
      </dsp:nvSpPr>
      <dsp:spPr>
        <a:xfrm>
          <a:off x="676899" y="3413760"/>
          <a:ext cx="7447300" cy="97536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Make research more social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6899" y="3413760"/>
        <a:ext cx="7447300" cy="975360"/>
      </dsp:txXfrm>
    </dsp:sp>
    <dsp:sp modelId="{DC179DFE-F56D-42E7-AB48-56E88186CDD1}">
      <dsp:nvSpPr>
        <dsp:cNvPr id="0" name=""/>
        <dsp:cNvSpPr/>
      </dsp:nvSpPr>
      <dsp:spPr>
        <a:xfrm>
          <a:off x="67299" y="3291839"/>
          <a:ext cx="1219200" cy="12192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2E45B-23C0-4254-8D53-CBEA4DE546D6}">
      <dsp:nvSpPr>
        <dsp:cNvPr id="0" name=""/>
        <dsp:cNvSpPr/>
      </dsp:nvSpPr>
      <dsp:spPr>
        <a:xfrm>
          <a:off x="-5513198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solidFill>
          <a:srgbClr val="FF9933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AF3D-CEFF-4A80-8E2A-E395CB753190}">
      <dsp:nvSpPr>
        <dsp:cNvPr id="0" name=""/>
        <dsp:cNvSpPr/>
      </dsp:nvSpPr>
      <dsp:spPr>
        <a:xfrm>
          <a:off x="676899" y="487680"/>
          <a:ext cx="7447300" cy="97536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Know your collaboration landscape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6899" y="487680"/>
        <a:ext cx="7447300" cy="975360"/>
      </dsp:txXfrm>
    </dsp:sp>
    <dsp:sp modelId="{3FCA542B-95CB-4F76-8082-04B91BD4888E}">
      <dsp:nvSpPr>
        <dsp:cNvPr id="0" name=""/>
        <dsp:cNvSpPr/>
      </dsp:nvSpPr>
      <dsp:spPr>
        <a:xfrm>
          <a:off x="67299" y="365760"/>
          <a:ext cx="1219200" cy="121920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AA67B-430D-4C34-A703-3CF31C46ACF6}">
      <dsp:nvSpPr>
        <dsp:cNvPr id="0" name=""/>
        <dsp:cNvSpPr/>
      </dsp:nvSpPr>
      <dsp:spPr>
        <a:xfrm>
          <a:off x="1031443" y="1950720"/>
          <a:ext cx="7092756" cy="97536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Invest in institutional transparency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1443" y="1950720"/>
        <a:ext cx="7092756" cy="975360"/>
      </dsp:txXfrm>
    </dsp:sp>
    <dsp:sp modelId="{6B12A1B0-A4C1-4936-A3B0-8966B4112063}">
      <dsp:nvSpPr>
        <dsp:cNvPr id="0" name=""/>
        <dsp:cNvSpPr/>
      </dsp:nvSpPr>
      <dsp:spPr>
        <a:xfrm>
          <a:off x="421843" y="1828799"/>
          <a:ext cx="1219200" cy="12192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C3AA4CF-5BA6-4E85-BD7D-2997FA27A149}">
      <dsp:nvSpPr>
        <dsp:cNvPr id="0" name=""/>
        <dsp:cNvSpPr/>
      </dsp:nvSpPr>
      <dsp:spPr>
        <a:xfrm>
          <a:off x="676899" y="3413760"/>
          <a:ext cx="7447300" cy="97536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Make research more social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6899" y="3413760"/>
        <a:ext cx="7447300" cy="975360"/>
      </dsp:txXfrm>
    </dsp:sp>
    <dsp:sp modelId="{DC179DFE-F56D-42E7-AB48-56E88186CDD1}">
      <dsp:nvSpPr>
        <dsp:cNvPr id="0" name=""/>
        <dsp:cNvSpPr/>
      </dsp:nvSpPr>
      <dsp:spPr>
        <a:xfrm>
          <a:off x="67299" y="3291839"/>
          <a:ext cx="1219200" cy="12192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2E45B-23C0-4254-8D53-CBEA4DE546D6}">
      <dsp:nvSpPr>
        <dsp:cNvPr id="0" name=""/>
        <dsp:cNvSpPr/>
      </dsp:nvSpPr>
      <dsp:spPr>
        <a:xfrm>
          <a:off x="-5513198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solidFill>
          <a:srgbClr val="FF9933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AF3D-CEFF-4A80-8E2A-E395CB753190}">
      <dsp:nvSpPr>
        <dsp:cNvPr id="0" name=""/>
        <dsp:cNvSpPr/>
      </dsp:nvSpPr>
      <dsp:spPr>
        <a:xfrm>
          <a:off x="676899" y="487680"/>
          <a:ext cx="7447300" cy="97536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Know your collaboration landscape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6899" y="487680"/>
        <a:ext cx="7447300" cy="975360"/>
      </dsp:txXfrm>
    </dsp:sp>
    <dsp:sp modelId="{3FCA542B-95CB-4F76-8082-04B91BD4888E}">
      <dsp:nvSpPr>
        <dsp:cNvPr id="0" name=""/>
        <dsp:cNvSpPr/>
      </dsp:nvSpPr>
      <dsp:spPr>
        <a:xfrm>
          <a:off x="67299" y="365760"/>
          <a:ext cx="1219200" cy="121920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AA67B-430D-4C34-A703-3CF31C46ACF6}">
      <dsp:nvSpPr>
        <dsp:cNvPr id="0" name=""/>
        <dsp:cNvSpPr/>
      </dsp:nvSpPr>
      <dsp:spPr>
        <a:xfrm>
          <a:off x="1031443" y="1950720"/>
          <a:ext cx="7092756" cy="97536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Invest in institutional transparency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1443" y="1950720"/>
        <a:ext cx="7092756" cy="975360"/>
      </dsp:txXfrm>
    </dsp:sp>
    <dsp:sp modelId="{6B12A1B0-A4C1-4936-A3B0-8966B4112063}">
      <dsp:nvSpPr>
        <dsp:cNvPr id="0" name=""/>
        <dsp:cNvSpPr/>
      </dsp:nvSpPr>
      <dsp:spPr>
        <a:xfrm>
          <a:off x="421843" y="1828800"/>
          <a:ext cx="1219200" cy="121920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C3AA4CF-5BA6-4E85-BD7D-2997FA27A149}">
      <dsp:nvSpPr>
        <dsp:cNvPr id="0" name=""/>
        <dsp:cNvSpPr/>
      </dsp:nvSpPr>
      <dsp:spPr>
        <a:xfrm>
          <a:off x="676899" y="3413760"/>
          <a:ext cx="7447300" cy="97536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Make research more social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6899" y="3413760"/>
        <a:ext cx="7447300" cy="975360"/>
      </dsp:txXfrm>
    </dsp:sp>
    <dsp:sp modelId="{DC179DFE-F56D-42E7-AB48-56E88186CDD1}">
      <dsp:nvSpPr>
        <dsp:cNvPr id="0" name=""/>
        <dsp:cNvSpPr/>
      </dsp:nvSpPr>
      <dsp:spPr>
        <a:xfrm>
          <a:off x="67299" y="3291840"/>
          <a:ext cx="1219200" cy="12192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9DE52-EBCE-47F4-96CE-86731D063728}">
      <dsp:nvSpPr>
        <dsp:cNvPr id="0" name=""/>
        <dsp:cNvSpPr/>
      </dsp:nvSpPr>
      <dsp:spPr>
        <a:xfrm>
          <a:off x="1608744" y="349325"/>
          <a:ext cx="1264247" cy="10996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 </a:t>
          </a:r>
          <a:endParaRPr lang="en-US" sz="3400" kern="1200" dirty="0"/>
        </a:p>
      </dsp:txBody>
      <dsp:txXfrm>
        <a:off x="1793889" y="510366"/>
        <a:ext cx="893957" cy="777577"/>
      </dsp:txXfrm>
    </dsp:sp>
    <dsp:sp modelId="{539263D4-6753-4832-8D2C-532A33EA7AF2}">
      <dsp:nvSpPr>
        <dsp:cNvPr id="0" name=""/>
        <dsp:cNvSpPr/>
      </dsp:nvSpPr>
      <dsp:spPr>
        <a:xfrm rot="3779034">
          <a:off x="2344030" y="2070253"/>
          <a:ext cx="1132612" cy="2837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429166" y="2127010"/>
        <a:ext cx="962340" cy="170273"/>
      </dsp:txXfrm>
    </dsp:sp>
    <dsp:sp modelId="{72D47C98-ED50-4AE6-A252-D2FBA533BF56}">
      <dsp:nvSpPr>
        <dsp:cNvPr id="0" name=""/>
        <dsp:cNvSpPr/>
      </dsp:nvSpPr>
      <dsp:spPr>
        <a:xfrm>
          <a:off x="2948751" y="2975310"/>
          <a:ext cx="1262107" cy="10996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 </a:t>
          </a:r>
          <a:endParaRPr lang="en-US" sz="3300" kern="1200" dirty="0"/>
        </a:p>
      </dsp:txBody>
      <dsp:txXfrm>
        <a:off x="3133582" y="3136351"/>
        <a:ext cx="892445" cy="777577"/>
      </dsp:txXfrm>
    </dsp:sp>
    <dsp:sp modelId="{48A68E91-B1C8-4D39-90FB-E3129EC6AC9F}">
      <dsp:nvSpPr>
        <dsp:cNvPr id="0" name=""/>
        <dsp:cNvSpPr/>
      </dsp:nvSpPr>
      <dsp:spPr>
        <a:xfrm rot="10800000">
          <a:off x="1674562" y="3383246"/>
          <a:ext cx="1132612" cy="2837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1759698" y="3440003"/>
        <a:ext cx="962340" cy="170273"/>
      </dsp:txXfrm>
    </dsp:sp>
    <dsp:sp modelId="{D2E437A9-FF9A-40F1-9F85-A0C5F4E9B80A}">
      <dsp:nvSpPr>
        <dsp:cNvPr id="0" name=""/>
        <dsp:cNvSpPr/>
      </dsp:nvSpPr>
      <dsp:spPr>
        <a:xfrm>
          <a:off x="270878" y="2975310"/>
          <a:ext cx="1262107" cy="10996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455709" y="3136351"/>
        <a:ext cx="892445" cy="777577"/>
      </dsp:txXfrm>
    </dsp:sp>
    <dsp:sp modelId="{3DBECA48-026A-4243-8166-2A44E0B5394C}">
      <dsp:nvSpPr>
        <dsp:cNvPr id="0" name=""/>
        <dsp:cNvSpPr/>
      </dsp:nvSpPr>
      <dsp:spPr>
        <a:xfrm rot="17820966">
          <a:off x="1005094" y="2070253"/>
          <a:ext cx="1132612" cy="2837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090230" y="2127010"/>
        <a:ext cx="962340" cy="1702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785D1-0E80-41DA-A701-7A122CBD1045}">
      <dsp:nvSpPr>
        <dsp:cNvPr id="0" name=""/>
        <dsp:cNvSpPr/>
      </dsp:nvSpPr>
      <dsp:spPr>
        <a:xfrm>
          <a:off x="0" y="4"/>
          <a:ext cx="4306824" cy="472743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D23D8D-9F06-4ECF-9456-F1BA338BD9B5}">
      <dsp:nvSpPr>
        <dsp:cNvPr id="0" name=""/>
        <dsp:cNvSpPr/>
      </dsp:nvSpPr>
      <dsp:spPr>
        <a:xfrm>
          <a:off x="668756" y="3041760"/>
          <a:ext cx="99056" cy="99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7879D5-1F37-447A-B67D-9060AE7937D9}">
      <dsp:nvSpPr>
        <dsp:cNvPr id="0" name=""/>
        <dsp:cNvSpPr/>
      </dsp:nvSpPr>
      <dsp:spPr>
        <a:xfrm>
          <a:off x="596751" y="3601431"/>
          <a:ext cx="952494" cy="655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8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Better promotion</a:t>
          </a:r>
        </a:p>
      </dsp:txBody>
      <dsp:txXfrm>
        <a:off x="596751" y="3601431"/>
        <a:ext cx="952494" cy="655509"/>
      </dsp:txXfrm>
    </dsp:sp>
    <dsp:sp modelId="{02AE9E3D-0017-42C6-8559-541D6FD27C8B}">
      <dsp:nvSpPr>
        <dsp:cNvPr id="0" name=""/>
        <dsp:cNvSpPr/>
      </dsp:nvSpPr>
      <dsp:spPr>
        <a:xfrm>
          <a:off x="1185496" y="2348728"/>
          <a:ext cx="172272" cy="172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75A293-A8BB-4BA5-A774-0AF9D9904959}">
      <dsp:nvSpPr>
        <dsp:cNvPr id="0" name=""/>
        <dsp:cNvSpPr/>
      </dsp:nvSpPr>
      <dsp:spPr>
        <a:xfrm>
          <a:off x="1233380" y="2752763"/>
          <a:ext cx="731523" cy="640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8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Better partners</a:t>
          </a:r>
          <a:endParaRPr lang="en-US" sz="1400" b="1" kern="1200" dirty="0"/>
        </a:p>
      </dsp:txBody>
      <dsp:txXfrm>
        <a:off x="1233380" y="2752763"/>
        <a:ext cx="731523" cy="640076"/>
      </dsp:txXfrm>
    </dsp:sp>
    <dsp:sp modelId="{1E125B39-5142-4D9A-8675-28C21097D9E8}">
      <dsp:nvSpPr>
        <dsp:cNvPr id="0" name=""/>
        <dsp:cNvSpPr/>
      </dsp:nvSpPr>
      <dsp:spPr>
        <a:xfrm>
          <a:off x="2039281" y="1556641"/>
          <a:ext cx="228261" cy="228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9278F4-4B30-486D-8067-29AC7BAC6A05}">
      <dsp:nvSpPr>
        <dsp:cNvPr id="0" name=""/>
        <dsp:cNvSpPr/>
      </dsp:nvSpPr>
      <dsp:spPr>
        <a:xfrm>
          <a:off x="2153412" y="2090960"/>
          <a:ext cx="731523" cy="64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5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Better quality research</a:t>
          </a:r>
        </a:p>
      </dsp:txBody>
      <dsp:txXfrm>
        <a:off x="2153412" y="2090960"/>
        <a:ext cx="731523" cy="640085"/>
      </dsp:txXfrm>
    </dsp:sp>
    <dsp:sp modelId="{409796DF-1A06-461D-9A91-4FA6C8E25430}">
      <dsp:nvSpPr>
        <dsp:cNvPr id="0" name=""/>
        <dsp:cNvSpPr/>
      </dsp:nvSpPr>
      <dsp:spPr>
        <a:xfrm>
          <a:off x="3297048" y="962823"/>
          <a:ext cx="305784" cy="305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9B8D87-21FD-4872-83CB-2E3F0119A70F}">
      <dsp:nvSpPr>
        <dsp:cNvPr id="0" name=""/>
        <dsp:cNvSpPr/>
      </dsp:nvSpPr>
      <dsp:spPr>
        <a:xfrm>
          <a:off x="3573641" y="1817236"/>
          <a:ext cx="731523" cy="640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2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Better funding</a:t>
          </a:r>
          <a:endParaRPr lang="en-US" sz="1400" b="1" kern="1200" dirty="0"/>
        </a:p>
      </dsp:txBody>
      <dsp:txXfrm>
        <a:off x="3573641" y="1817236"/>
        <a:ext cx="731523" cy="640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99E90-C392-4687-9B43-69BC16FB1B0E}">
      <dsp:nvSpPr>
        <dsp:cNvPr id="0" name=""/>
        <dsp:cNvSpPr/>
      </dsp:nvSpPr>
      <dsp:spPr>
        <a:xfrm>
          <a:off x="1846" y="0"/>
          <a:ext cx="2872892" cy="1371695"/>
        </a:xfrm>
        <a:prstGeom prst="roundRect">
          <a:avLst>
            <a:gd name="adj" fmla="val 10000"/>
          </a:avLst>
        </a:prstGeom>
        <a:solidFill>
          <a:srgbClr val="FF993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Attract</a:t>
          </a:r>
          <a:r>
            <a:rPr lang="en-US" sz="1800" kern="1200" dirty="0" smtClean="0"/>
            <a:t> ever more competitive funding grants</a:t>
          </a:r>
          <a:endParaRPr lang="en-US" sz="1800" b="0" i="0" u="none" strike="noStrike" kern="1200" cap="none" baseline="0" dirty="0" smtClean="0">
            <a:latin typeface="Arial"/>
            <a:ea typeface="Arial"/>
            <a:cs typeface="Arial"/>
            <a:sym typeface="Arial"/>
          </a:endParaRPr>
        </a:p>
      </dsp:txBody>
      <dsp:txXfrm>
        <a:off x="1846" y="548678"/>
        <a:ext cx="2872892" cy="548678"/>
      </dsp:txXfrm>
    </dsp:sp>
    <dsp:sp modelId="{ECD80CD7-87BF-4DE6-A360-EABB6F7F02FB}">
      <dsp:nvSpPr>
        <dsp:cNvPr id="0" name=""/>
        <dsp:cNvSpPr/>
      </dsp:nvSpPr>
      <dsp:spPr>
        <a:xfrm>
          <a:off x="1209905" y="82301"/>
          <a:ext cx="456774" cy="456774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0707" b="10707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9005C4-9C0E-4E5F-AEB4-1E66567E9942}">
      <dsp:nvSpPr>
        <dsp:cNvPr id="0" name=""/>
        <dsp:cNvSpPr/>
      </dsp:nvSpPr>
      <dsp:spPr>
        <a:xfrm>
          <a:off x="2960926" y="0"/>
          <a:ext cx="2872892" cy="1371695"/>
        </a:xfrm>
        <a:prstGeom prst="roundRect">
          <a:avLst>
            <a:gd name="adj" fmla="val 10000"/>
          </a:avLst>
        </a:prstGeom>
        <a:solidFill>
          <a:srgbClr val="FF993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Report</a:t>
          </a:r>
          <a:r>
            <a:rPr lang="en-US" sz="1800" kern="1200" dirty="0" smtClean="0"/>
            <a:t> </a:t>
          </a:r>
          <a:r>
            <a:rPr lang="en-US" sz="1800" b="1" kern="1200" dirty="0" smtClean="0"/>
            <a:t>and promote </a:t>
          </a:r>
          <a:r>
            <a:rPr lang="en-US" sz="1800" kern="1200" dirty="0" smtClean="0"/>
            <a:t>research success and expertise</a:t>
          </a:r>
          <a:endParaRPr lang="en-US" sz="1800" kern="1200" dirty="0"/>
        </a:p>
      </dsp:txBody>
      <dsp:txXfrm>
        <a:off x="2960926" y="548678"/>
        <a:ext cx="2872892" cy="548678"/>
      </dsp:txXfrm>
    </dsp:sp>
    <dsp:sp modelId="{06AB2C4B-BA7C-4C11-9643-21F8110DE281}">
      <dsp:nvSpPr>
        <dsp:cNvPr id="0" name=""/>
        <dsp:cNvSpPr/>
      </dsp:nvSpPr>
      <dsp:spPr>
        <a:xfrm>
          <a:off x="4168985" y="82301"/>
          <a:ext cx="456774" cy="456774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7238" t="6964" r="17238" b="6964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55952F-5C0F-4194-95C5-C34A8FB9BC0A}">
      <dsp:nvSpPr>
        <dsp:cNvPr id="0" name=""/>
        <dsp:cNvSpPr/>
      </dsp:nvSpPr>
      <dsp:spPr>
        <a:xfrm>
          <a:off x="5920005" y="0"/>
          <a:ext cx="2872892" cy="1371695"/>
        </a:xfrm>
        <a:prstGeom prst="roundRect">
          <a:avLst>
            <a:gd name="adj" fmla="val 10000"/>
          </a:avLst>
        </a:prstGeom>
        <a:solidFill>
          <a:srgbClr val="FF993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cap="none" baseline="0" dirty="0" smtClean="0">
              <a:latin typeface="+mn-lt"/>
              <a:ea typeface="Arial"/>
              <a:cs typeface="Arial"/>
              <a:sym typeface="Arial"/>
            </a:rPr>
            <a:t>Identify</a:t>
          </a:r>
          <a:r>
            <a:rPr lang="en-US" sz="1800" b="0" i="0" u="none" strike="noStrike" kern="1200" cap="none" baseline="0" dirty="0" smtClean="0">
              <a:latin typeface="+mn-lt"/>
              <a:ea typeface="Arial"/>
              <a:cs typeface="Arial"/>
              <a:sym typeface="Arial"/>
            </a:rPr>
            <a:t> the right research collaboration partners</a:t>
          </a:r>
          <a:endParaRPr lang="en-US" sz="1800" kern="1200" dirty="0">
            <a:latin typeface="+mn-lt"/>
          </a:endParaRPr>
        </a:p>
      </dsp:txBody>
      <dsp:txXfrm>
        <a:off x="5920005" y="548678"/>
        <a:ext cx="2872892" cy="548678"/>
      </dsp:txXfrm>
    </dsp:sp>
    <dsp:sp modelId="{A10BFD3E-3069-496F-A2DC-E62861331A92}">
      <dsp:nvSpPr>
        <dsp:cNvPr id="0" name=""/>
        <dsp:cNvSpPr/>
      </dsp:nvSpPr>
      <dsp:spPr>
        <a:xfrm>
          <a:off x="7128064" y="82301"/>
          <a:ext cx="456774" cy="45677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687" t="5093" r="10687" b="5093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A46C70-C8BC-43E4-9E90-D5C49745FA8E}">
      <dsp:nvSpPr>
        <dsp:cNvPr id="0" name=""/>
        <dsp:cNvSpPr/>
      </dsp:nvSpPr>
      <dsp:spPr>
        <a:xfrm>
          <a:off x="351789" y="1097356"/>
          <a:ext cx="8091165" cy="205754"/>
        </a:xfrm>
        <a:prstGeom prst="rect">
          <a:avLst/>
        </a:prstGeom>
        <a:noFill/>
        <a:ln w="3810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2E45B-23C0-4254-8D53-CBEA4DE546D6}">
      <dsp:nvSpPr>
        <dsp:cNvPr id="0" name=""/>
        <dsp:cNvSpPr/>
      </dsp:nvSpPr>
      <dsp:spPr>
        <a:xfrm>
          <a:off x="-5513198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solidFill>
          <a:srgbClr val="FF9933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4AF3D-CEFF-4A80-8E2A-E395CB753190}">
      <dsp:nvSpPr>
        <dsp:cNvPr id="0" name=""/>
        <dsp:cNvSpPr/>
      </dsp:nvSpPr>
      <dsp:spPr>
        <a:xfrm>
          <a:off x="676899" y="487680"/>
          <a:ext cx="7447300" cy="97536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Know your collaboration landscape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6899" y="487680"/>
        <a:ext cx="7447300" cy="975360"/>
      </dsp:txXfrm>
    </dsp:sp>
    <dsp:sp modelId="{3FCA542B-95CB-4F76-8082-04B91BD4888E}">
      <dsp:nvSpPr>
        <dsp:cNvPr id="0" name=""/>
        <dsp:cNvSpPr/>
      </dsp:nvSpPr>
      <dsp:spPr>
        <a:xfrm>
          <a:off x="67299" y="365760"/>
          <a:ext cx="1219200" cy="121920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AA67B-430D-4C34-A703-3CF31C46ACF6}">
      <dsp:nvSpPr>
        <dsp:cNvPr id="0" name=""/>
        <dsp:cNvSpPr/>
      </dsp:nvSpPr>
      <dsp:spPr>
        <a:xfrm>
          <a:off x="1031443" y="1950720"/>
          <a:ext cx="7092756" cy="97536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Invest in institutional transparency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1443" y="1950720"/>
        <a:ext cx="7092756" cy="975360"/>
      </dsp:txXfrm>
    </dsp:sp>
    <dsp:sp modelId="{6B12A1B0-A4C1-4936-A3B0-8966B4112063}">
      <dsp:nvSpPr>
        <dsp:cNvPr id="0" name=""/>
        <dsp:cNvSpPr/>
      </dsp:nvSpPr>
      <dsp:spPr>
        <a:xfrm>
          <a:off x="421843" y="1828800"/>
          <a:ext cx="1219200" cy="12192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C3AA4CF-5BA6-4E85-BD7D-2997FA27A149}">
      <dsp:nvSpPr>
        <dsp:cNvPr id="0" name=""/>
        <dsp:cNvSpPr/>
      </dsp:nvSpPr>
      <dsp:spPr>
        <a:xfrm>
          <a:off x="676899" y="3413760"/>
          <a:ext cx="7447300" cy="97536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Make research more social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6899" y="3413760"/>
        <a:ext cx="7447300" cy="975360"/>
      </dsp:txXfrm>
    </dsp:sp>
    <dsp:sp modelId="{DC179DFE-F56D-42E7-AB48-56E88186CDD1}">
      <dsp:nvSpPr>
        <dsp:cNvPr id="0" name=""/>
        <dsp:cNvSpPr/>
      </dsp:nvSpPr>
      <dsp:spPr>
        <a:xfrm>
          <a:off x="67299" y="3291840"/>
          <a:ext cx="1219200" cy="121920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CE5C0-11EC-4C72-BE69-EA3647C585A2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84E8B-EBE6-429D-97DD-194862882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62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50AB-66E5-456B-A08D-59B2923FF7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4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F10A6-C5AF-48D5-BC20-D59710DF9EC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(pulled from a </a:t>
            </a:r>
            <a:r>
              <a:rPr lang="en-US" dirty="0" err="1" smtClean="0"/>
              <a:t>Scival</a:t>
            </a:r>
            <a:r>
              <a:rPr lang="en-US" dirty="0" smtClean="0"/>
              <a:t> sales</a:t>
            </a:r>
            <a:r>
              <a:rPr lang="en-US" baseline="0" dirty="0" smtClean="0"/>
              <a:t>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4E8B-EBE6-429D-97DD-1948628822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77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65158-EAA1-364E-8289-C6CA3BB875F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97EBF2-3C01-4D79-AB23-FD8C757A331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4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0" y="2133600"/>
            <a:ext cx="9144000" cy="348615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8077200" cy="838200"/>
          </a:xfrm>
        </p:spPr>
        <p:txBody>
          <a:bodyPr rIns="0"/>
          <a:lstStyle>
            <a:lvl1pPr algn="r">
              <a:defRPr sz="4200">
                <a:solidFill>
                  <a:srgbClr val="5F5F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733800"/>
            <a:ext cx="5486400" cy="1447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5F5F5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304800" y="304800"/>
          <a:ext cx="137160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" name="Image" r:id="rId3" imgW="1371254" imgH="1517779" progId="">
                  <p:embed/>
                </p:oleObj>
              </mc:Choice>
              <mc:Fallback>
                <p:oleObj name="Image" r:id="rId3" imgW="1371254" imgH="151777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371600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27DF4-46BF-4F88-973A-71087C982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050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626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27DF4-46BF-4F88-973A-71087C982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27DF4-46BF-4F88-973A-71087C982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の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taglin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0" y="6557963"/>
            <a:ext cx="1600200" cy="30003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2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7" name="Object 21"/>
          <p:cNvGraphicFramePr>
            <a:graphicFrameLocks noChangeAspect="1"/>
          </p:cNvGraphicFramePr>
          <p:nvPr/>
        </p:nvGraphicFramePr>
        <p:xfrm>
          <a:off x="304800" y="6629400"/>
          <a:ext cx="103028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6" name="Image" r:id="rId4" imgW="1029964" imgH="158402" progId="">
                  <p:embed/>
                </p:oleObj>
              </mc:Choice>
              <mc:Fallback>
                <p:oleObj name="Image" r:id="rId4" imgW="1029964" imgH="1584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629400"/>
                        <a:ext cx="103028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066800"/>
            <a:ext cx="762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5720" bIns="45720"/>
          <a:lstStyle>
            <a:lvl1pPr marL="285750" marR="0" indent="-285750" algn="l" defTabSz="914400" rtl="0" eaLnBrk="0" fontAlgn="base" latinLnBrk="0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§"/>
              <a:tabLst/>
              <a:defRPr/>
            </a:lvl1pPr>
            <a:lvl2pPr marL="742950" marR="0" indent="-285750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FontTx/>
              <a:buChar char="»"/>
              <a:tabLst/>
              <a:defRPr/>
            </a:lvl3pPr>
            <a:lvl4pPr marL="1600200" marR="0" indent="-2286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FontTx/>
              <a:buNone/>
              <a:tabLst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8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6375400" y="6594475"/>
            <a:ext cx="2743200" cy="228600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E3D49B-7442-47F3-84C3-38EA1DC2F914}" type="slidenum">
              <a:rPr lang="ja-JP" alt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59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V:\JQ\~Transfer\tagline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6375"/>
            <a:ext cx="914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3"/>
          <p:cNvSpPr>
            <a:spLocks noChangeShapeType="1"/>
          </p:cNvSpPr>
          <p:nvPr userDrawn="1"/>
        </p:nvSpPr>
        <p:spPr bwMode="auto">
          <a:xfrm>
            <a:off x="762000" y="785813"/>
            <a:ext cx="7620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0" y="6557963"/>
            <a:ext cx="1600200" cy="30003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21"/>
          <p:cNvGraphicFramePr>
            <a:graphicFrameLocks noChangeAspect="1"/>
          </p:cNvGraphicFramePr>
          <p:nvPr userDrawn="1"/>
        </p:nvGraphicFramePr>
        <p:xfrm>
          <a:off x="304800" y="6629400"/>
          <a:ext cx="103028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Image" r:id="rId4" imgW="1029964" imgH="158402" progId="Photoshop.Image.7">
                  <p:embed/>
                </p:oleObj>
              </mc:Choice>
              <mc:Fallback>
                <p:oleObj name="Image" r:id="rId4" imgW="1029964" imgH="15840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629400"/>
                        <a:ext cx="103028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19" descr="1-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5145088"/>
            <a:ext cx="1814512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3"/>
          <p:cNvGrpSpPr>
            <a:grpSpLocks/>
          </p:cNvGrpSpPr>
          <p:nvPr userDrawn="1"/>
        </p:nvGrpSpPr>
        <p:grpSpPr bwMode="auto">
          <a:xfrm>
            <a:off x="4999038" y="6102350"/>
            <a:ext cx="3779837" cy="430213"/>
            <a:chOff x="5904731" y="5380905"/>
            <a:chExt cx="4464496" cy="379586"/>
          </a:xfrm>
        </p:grpSpPr>
        <p:pic>
          <p:nvPicPr>
            <p:cNvPr id="10" name="Рисунок 9" descr="SmartFutur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413" y="5441890"/>
              <a:ext cx="1680630" cy="285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731" y="5449074"/>
              <a:ext cx="702427" cy="279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3083" y="5380905"/>
              <a:ext cx="1296144" cy="37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Содержимое 3"/>
          <p:cNvSpPr>
            <a:spLocks noGrp="1"/>
          </p:cNvSpPr>
          <p:nvPr>
            <p:ph sz="half" idx="2"/>
          </p:nvPr>
        </p:nvSpPr>
        <p:spPr>
          <a:xfrm>
            <a:off x="1467239" y="1469475"/>
            <a:ext cx="7189026" cy="40006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600"/>
              </a:spcBef>
              <a:buNone/>
              <a:defRPr sz="190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indent="0">
              <a:lnSpc>
                <a:spcPct val="100000"/>
              </a:lnSpc>
              <a:spcBef>
                <a:spcPts val="600"/>
              </a:spcBef>
              <a:buNone/>
              <a:defRPr sz="1900">
                <a:latin typeface="Tahoma" pitchFamily="34" charset="0"/>
                <a:cs typeface="Tahoma" pitchFamily="34" charset="0"/>
              </a:defRPr>
            </a:lvl2pPr>
            <a:lvl3pPr indent="0">
              <a:lnSpc>
                <a:spcPct val="100000"/>
              </a:lnSpc>
              <a:spcBef>
                <a:spcPts val="600"/>
              </a:spcBef>
              <a:buNone/>
              <a:defRPr sz="2200">
                <a:latin typeface="Tahoma" pitchFamily="34" charset="0"/>
                <a:cs typeface="Tahoma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None/>
              <a:defRPr sz="1900">
                <a:latin typeface="Tahoma" pitchFamily="34" charset="0"/>
                <a:cs typeface="Tahoma" pitchFamily="34" charset="0"/>
              </a:defRPr>
            </a:lvl4pPr>
            <a:lvl5pPr indent="0">
              <a:lnSpc>
                <a:spcPct val="100000"/>
              </a:lnSpc>
              <a:spcBef>
                <a:spcPts val="600"/>
              </a:spcBef>
              <a:buNone/>
              <a:defRPr sz="19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0"/>
            <a:r>
              <a:rPr lang="ru-RU" dirty="0" smtClean="0"/>
              <a:t>Третий уровень</a:t>
            </a:r>
          </a:p>
          <a:p>
            <a:pPr lvl="0"/>
            <a:r>
              <a:rPr lang="ru-RU" dirty="0" smtClean="0"/>
              <a:t>Четвертый уровень</a:t>
            </a:r>
          </a:p>
          <a:p>
            <a:pPr lv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63083" y="408066"/>
            <a:ext cx="7193180" cy="97976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2900"/>
              </a:lnSpc>
              <a:defRPr sz="2400" b="1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042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291D74-EA7E-4551-B5B0-CADF3AC614D2}" type="slidenum">
              <a:rPr lang="en-US" sz="900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kern="120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DC9539D-2623-4E6E-AF63-00DBA1EFC3BF}" type="slidenum">
              <a:rPr lang="en-US" sz="900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kern="120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10E41E4-9FE3-469D-A9FB-12347CC604B2}" type="slidenum">
              <a:rPr lang="en-US" sz="900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kern="120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8E9B182-DF62-4BFE-957A-732C745149DA}" type="slidenum">
              <a:rPr lang="en-US" sz="900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kern="120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786F25D-23D3-4C15-A6C2-B02BDF80C5FC}" type="slidenum">
              <a:rPr lang="en-US" sz="900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kern="120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2D874CE-69B5-4782-A5C2-9DDC8FF4F927}" type="slidenum">
              <a:rPr lang="en-US" sz="900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kern="120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27DF4-46BF-4F88-973A-71087C982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C21A60D-8A81-42F0-86A7-E92C7C1F74E9}" type="slidenum">
              <a:rPr lang="en-US" sz="900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kern="120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DCF1611-BF61-4F6F-8B9D-74F0CEF59D53}" type="slidenum">
              <a:rPr lang="en-US" sz="900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kern="120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B8841F9-F7C8-4699-BF20-A19DBA0C71D2}" type="slidenum">
              <a:rPr lang="en-US" sz="900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kern="120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803C39F-F79A-4CA8-B671-83577376BC86}" type="slidenum">
              <a:rPr lang="en-US" sz="900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kern="120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5550" y="7620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01DB0A4-0340-49CB-A447-B3CDEF53DB30}" type="slidenum">
              <a:rPr lang="en-US" sz="900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kern="120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0668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733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27DF4-46BF-4F88-973A-71087C982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27DF4-46BF-4F88-973A-71087C982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27DF4-46BF-4F88-973A-71087C982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27DF4-46BF-4F88-973A-71087C982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27DF4-46BF-4F88-973A-71087C982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27DF4-46BF-4F88-973A-71087C98236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tagline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6556375"/>
            <a:ext cx="9140825" cy="3048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0668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607175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0AF27DF4-46BF-4F88-973A-71087C982361}" type="slidenum">
              <a:rPr lang="en-GB" smtClean="0"/>
              <a:t>‹#›</a:t>
            </a:fld>
            <a:endParaRPr lang="en-GB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6557963"/>
            <a:ext cx="1600200" cy="3000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304800" y="6629400"/>
          <a:ext cx="103028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" name="Image" r:id="rId27" imgW="1029964" imgH="158402" progId="">
                  <p:embed/>
                </p:oleObj>
              </mc:Choice>
              <mc:Fallback>
                <p:oleObj name="Image" r:id="rId27" imgW="1029964" imgH="1584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629400"/>
                        <a:ext cx="103028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94" r:id="rId22"/>
    <p:sldLayoutId id="2147483695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9900"/>
          </a:solidFill>
          <a:latin typeface="Arial Narrow" pitchFamily="34" charset="0"/>
        </a:defRPr>
      </a:lvl9pPr>
    </p:titleStyle>
    <p:bodyStyle>
      <a:lvl1pPr marL="285750" indent="-28575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§"/>
        <a:defRPr sz="24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 sz="20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§"/>
        <a:defRPr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000099"/>
        </a:buClr>
        <a:buSzPct val="70000"/>
        <a:buChar char="»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028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223DBF30-30AA-4E17-9418-BE3FCAB6A884}" type="slidenum">
              <a:rPr lang="en-US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Arial Narrow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Arial Narrow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Arial Narrow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Arial Narrow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Arial Narrow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Arial Narrow" pitchFamily="34" charset="0"/>
        </a:defRPr>
      </a:lvl9pPr>
    </p:titleStyle>
    <p:bodyStyle>
      <a:lvl1pPr marL="285750" indent="-285750" algn="l" rtl="0" eaLnBrk="1" fontAlgn="base" hangingPunct="1">
        <a:lnSpc>
          <a:spcPct val="85000"/>
        </a:lnSpc>
        <a:spcBef>
          <a:spcPct val="35000"/>
        </a:spcBef>
        <a:spcAft>
          <a:spcPct val="0"/>
        </a:spcAft>
        <a:buClr>
          <a:srgbClr val="FF9900"/>
        </a:buClr>
        <a:buSzPct val="70000"/>
        <a:buFont typeface="Wingdings" pitchFamily="2" charset="2"/>
        <a:buChar char="§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FF9900"/>
        </a:buClr>
        <a:buSzPct val="70000"/>
        <a:buFont typeface="Wingdings" pitchFamily="2" charset="2"/>
        <a:buChar char="§"/>
        <a:defRPr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FF9900"/>
        </a:buClr>
        <a:buSzPct val="70000"/>
        <a:buChar char="»"/>
        <a:defRPr sz="16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FF9900"/>
        </a:buClr>
        <a:buSzPct val="70000"/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FF9900"/>
        </a:buClr>
        <a:buSzPct val="70000"/>
        <a:buChar char="»"/>
        <a:defRPr sz="12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FF9900"/>
        </a:buClr>
        <a:buSzPct val="70000"/>
        <a:buChar char="»"/>
        <a:defRPr sz="12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FF9900"/>
        </a:buClr>
        <a:buSzPct val="70000"/>
        <a:buChar char="»"/>
        <a:defRPr sz="12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FF9900"/>
        </a:buClr>
        <a:buSzPct val="70000"/>
        <a:buChar char="»"/>
        <a:defRPr sz="12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rgbClr val="FF9900"/>
        </a:buClr>
        <a:buSzPct val="70000"/>
        <a:buChar char="»"/>
        <a:defRPr sz="12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93" y="2971800"/>
            <a:ext cx="8745415" cy="2209800"/>
          </a:xfrm>
        </p:spPr>
        <p:txBody>
          <a:bodyPr/>
          <a:lstStyle/>
          <a:p>
            <a:pPr algn="ctr"/>
            <a:r>
              <a:rPr lang="en-US" dirty="0" smtClean="0"/>
              <a:t>Getting </a:t>
            </a:r>
            <a:r>
              <a:rPr lang="en-US" dirty="0" smtClean="0"/>
              <a:t>the most out of research collaboration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4343400"/>
            <a:ext cx="3996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Marat M. Fatkhoulline</a:t>
            </a:r>
            <a:endParaRPr lang="en-US" sz="20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Director Russia, Ukraine and Belorussia, </a:t>
            </a:r>
            <a:r>
              <a:rPr lang="en-US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Elsevier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October 21</a:t>
            </a:r>
            <a:r>
              <a:rPr lang="en-US" sz="2000" baseline="30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st </a:t>
            </a:r>
            <a:r>
              <a:rPr lang="en-US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2014</a:t>
            </a:r>
            <a:endParaRPr lang="en-GB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big spenders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9ED3E-8A41-44FC-9DD3-F5B76EC186F7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29" y="1196752"/>
            <a:ext cx="586014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270" y="6186790"/>
            <a:ext cx="2062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</a:rPr>
              <a:t>Source: </a:t>
            </a:r>
            <a:r>
              <a:rPr lang="en-US" sz="800" i="1" dirty="0" smtClean="0">
                <a:solidFill>
                  <a:srgbClr val="000000"/>
                </a:solidFill>
                <a:latin typeface="Arial" pitchFamily="34" charset="0"/>
              </a:rPr>
              <a:t>Battelle and R&amp;D Magazine’s “2013 Global R&amp;D Funding Forecast”</a:t>
            </a:r>
            <a:endParaRPr lang="en-GB" sz="800" i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i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68" y="1880828"/>
            <a:ext cx="6623064" cy="44958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53400" cy="685800"/>
          </a:xfrm>
        </p:spPr>
        <p:txBody>
          <a:bodyPr/>
          <a:lstStyle/>
          <a:p>
            <a:r>
              <a:rPr lang="en-US" dirty="0" smtClean="0"/>
              <a:t>Building your collaboration roadmap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DF4-46BF-4F88-973A-71087C982361}" type="slidenum">
              <a:rPr lang="en-GB" smtClean="0"/>
              <a:t>11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260468" y="1293882"/>
            <a:ext cx="2803565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ym typeface="Wingdings" panose="05000000000000000000" pitchFamily="2" charset="2"/>
              </a:rPr>
              <a:t>Established Relationships</a:t>
            </a:r>
            <a:endParaRPr lang="en-US" sz="2000" b="1" dirty="0">
              <a:sym typeface="Wingdings" panose="050000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324" y="1293882"/>
            <a:ext cx="2807208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ym typeface="Wingdings" panose="05000000000000000000" pitchFamily="2" charset="2"/>
              </a:rPr>
              <a:t>New Relationships</a:t>
            </a:r>
            <a:endParaRPr lang="en-US" sz="2000" b="1" dirty="0">
              <a:sym typeface="Wingdings" panose="05000000000000000000" pitchFamily="2" charset="2"/>
            </a:endParaRPr>
          </a:p>
        </p:txBody>
      </p:sp>
      <p:sp>
        <p:nvSpPr>
          <p:cNvPr id="5" name="Cross 4"/>
          <p:cNvSpPr/>
          <p:nvPr/>
        </p:nvSpPr>
        <p:spPr>
          <a:xfrm>
            <a:off x="4351172" y="1291656"/>
            <a:ext cx="412853" cy="402336"/>
          </a:xfrm>
          <a:prstGeom prst="plus">
            <a:avLst>
              <a:gd name="adj" fmla="val 342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SciVal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DF4-46BF-4F88-973A-71087C982361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9" y="1818334"/>
            <a:ext cx="723738" cy="75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81" y="1818335"/>
            <a:ext cx="743955" cy="75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18335"/>
            <a:ext cx="715828" cy="75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4117" y="1994266"/>
            <a:ext cx="155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8200"/>
                </a:solidFill>
                <a:latin typeface="Arial"/>
              </a:rPr>
              <a:t>Overview</a:t>
            </a:r>
            <a:endParaRPr lang="en-US" sz="2000" b="1" dirty="0">
              <a:solidFill>
                <a:srgbClr val="FF82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7723" y="1986055"/>
            <a:ext cx="1749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8200"/>
                </a:solidFill>
                <a:latin typeface="Arial"/>
              </a:rPr>
              <a:t>Benchmark</a:t>
            </a:r>
            <a:endParaRPr lang="en-US" sz="2000" b="1" dirty="0">
              <a:solidFill>
                <a:srgbClr val="FF82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7431" y="2001564"/>
            <a:ext cx="185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8200"/>
                </a:solidFill>
                <a:latin typeface="Arial"/>
              </a:rPr>
              <a:t>Collaboration</a:t>
            </a:r>
            <a:endParaRPr lang="en-US" sz="2000" b="1" dirty="0">
              <a:solidFill>
                <a:srgbClr val="FF8200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659" y="2838147"/>
            <a:ext cx="1778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S</a:t>
            </a:r>
            <a:r>
              <a:rPr lang="en-US" sz="1600" kern="0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napshots of any selected entity </a:t>
            </a:r>
            <a:endParaRPr lang="en-US" sz="1600" kern="0" dirty="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27642" y="2838145"/>
            <a:ext cx="2061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C</a:t>
            </a:r>
            <a:r>
              <a:rPr lang="en-US" sz="1600" kern="0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reate and compare groups of entities</a:t>
            </a:r>
            <a:endParaRPr lang="en-US" sz="1600" kern="0" dirty="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7304" y="2850816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Identify and </a:t>
            </a:r>
            <a:r>
              <a:rPr lang="en-US" sz="1600" kern="0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analyze collaboration partners</a:t>
            </a:r>
            <a:endParaRPr lang="en-US" sz="1600" kern="0" dirty="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1767" y="1052736"/>
            <a:ext cx="720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Data from 220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nations and 4,600 research institutions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worldwide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15" name="Picture 14" descr="C:\Users\obai\Pictures\SV QRG\Overview_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8" y="3530521"/>
            <a:ext cx="2515834" cy="220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obai\Pictures\SV QRG\benchmarking_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92" y="3501008"/>
            <a:ext cx="2777079" cy="226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obai\Pictures\SV QRG\collaboration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22" y="3515765"/>
            <a:ext cx="2718612" cy="2231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4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National Academy of Science of Ukraine</a:t>
            </a: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938591" cy="283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25044"/>
            <a:ext cx="4891583" cy="264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18" y="1484784"/>
            <a:ext cx="4930182" cy="28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8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Map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60483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4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746118" cy="32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5974399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6194741" cy="360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8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753940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08" y="3470564"/>
            <a:ext cx="7718628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7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361037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2362200"/>
            <a:ext cx="8763000" cy="426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6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</a:t>
            </a:r>
            <a:r>
              <a:rPr lang="en-US" dirty="0" smtClean="0"/>
              <a:t>collaboration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902183"/>
              </p:ext>
            </p:extLst>
          </p:nvPr>
        </p:nvGraphicFramePr>
        <p:xfrm>
          <a:off x="476250" y="1066800"/>
          <a:ext cx="81915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DF4-46BF-4F88-973A-71087C98236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5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improves workflows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DF4-46BF-4F88-973A-71087C982361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4967124"/>
              </p:ext>
            </p:extLst>
          </p:nvPr>
        </p:nvGraphicFramePr>
        <p:xfrm>
          <a:off x="193830" y="1616606"/>
          <a:ext cx="4301970" cy="473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Content Placeholder 2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3973042"/>
              </p:ext>
            </p:extLst>
          </p:nvPr>
        </p:nvGraphicFramePr>
        <p:xfrm>
          <a:off x="4587320" y="1620332"/>
          <a:ext cx="4306824" cy="472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18250" y="1600278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4260" y="576926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Administrator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05370" y="5769260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Head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752" y="3928265"/>
            <a:ext cx="201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Better </a:t>
            </a:r>
          </a:p>
          <a:p>
            <a:pPr algn="ctr"/>
            <a:r>
              <a:rPr lang="en-US" sz="2400" b="1" dirty="0" smtClean="0"/>
              <a:t>Information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32384" y="1160748"/>
            <a:ext cx="193583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ym typeface="Wingdings" panose="05000000000000000000" pitchFamily="2" charset="2"/>
              </a:rPr>
              <a:t>Internal benefits</a:t>
            </a: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72816" y="1160748"/>
            <a:ext cx="193583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ym typeface="Wingdings" panose="05000000000000000000" pitchFamily="2" charset="2"/>
              </a:rPr>
              <a:t>External benefits</a:t>
            </a:r>
            <a:endParaRPr lang="en-US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22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Dissolving boundaries in </a:t>
            </a:r>
            <a:r>
              <a:rPr lang="en-US" dirty="0"/>
              <a:t>r</a:t>
            </a:r>
            <a:r>
              <a:rPr lang="en-US" dirty="0" smtClean="0"/>
              <a:t>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DF4-46BF-4F88-973A-71087C982361}" type="slidenum">
              <a:rPr lang="en-GB" smtClean="0"/>
              <a:t>2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846715" y="1028687"/>
            <a:ext cx="7450570" cy="5165473"/>
            <a:chOff x="846715" y="1028687"/>
            <a:chExt cx="7450570" cy="5165473"/>
          </a:xfrm>
        </p:grpSpPr>
        <p:sp>
          <p:nvSpPr>
            <p:cNvPr id="6" name="Flowchart: Summing Junction 5"/>
            <p:cNvSpPr/>
            <p:nvPr/>
          </p:nvSpPr>
          <p:spPr>
            <a:xfrm>
              <a:off x="846715" y="1028687"/>
              <a:ext cx="7450570" cy="5165473"/>
            </a:xfrm>
            <a:prstGeom prst="flowChartSummingJunction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prstDash val="lgDashDot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571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0" name="Picture 4" descr="C:\Users\changj2\AppData\Local\Microsoft\Windows\Temporary Internet Files\Content.IE5\NJ50Z7UD\MC900252573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547" y="1448780"/>
              <a:ext cx="1372056" cy="159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1" name="Picture 5" descr="C:\Users\changj2\AppData\Local\Microsoft\Windows\Temporary Internet Files\Content.IE5\NJ50Z7UD\MC90035197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188" y="2834648"/>
              <a:ext cx="1680927" cy="178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2" name="Picture 6" descr="C:\Users\changj2\AppData\Local\Microsoft\Windows\Temporary Internet Files\Content.IE5\1O7VN15K\MC90003633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892" y="4689140"/>
              <a:ext cx="1987906" cy="126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4" name="Picture 8" descr="C:\Users\changj2\AppData\Local\Microsoft\Windows\Temporary Internet Files\Content.IE5\IXVDOG7Z\MC90041363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01" y="2720327"/>
              <a:ext cx="1444303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Oval 6"/>
          <p:cNvSpPr/>
          <p:nvPr/>
        </p:nvSpPr>
        <p:spPr>
          <a:xfrm>
            <a:off x="846715" y="1028687"/>
            <a:ext cx="7452360" cy="516636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95936" y="1058135"/>
            <a:ext cx="137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Individuals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5201" y="2320217"/>
            <a:ext cx="137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Nations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4324" y="4221088"/>
            <a:ext cx="137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Institutions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6975" y="2330662"/>
            <a:ext cx="137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Disciplines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DF4-46BF-4F88-973A-71087C982361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803" y="2397730"/>
            <a:ext cx="6106395" cy="414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74531511"/>
              </p:ext>
            </p:extLst>
          </p:nvPr>
        </p:nvGraphicFramePr>
        <p:xfrm>
          <a:off x="232234" y="1020370"/>
          <a:ext cx="8794745" cy="137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3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interface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DF4-46BF-4F88-973A-71087C982361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t="5194"/>
          <a:stretch/>
        </p:blipFill>
        <p:spPr>
          <a:xfrm>
            <a:off x="72736" y="975259"/>
            <a:ext cx="4314054" cy="2592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b="4209"/>
          <a:stretch/>
        </p:blipFill>
        <p:spPr>
          <a:xfrm>
            <a:off x="72736" y="2861758"/>
            <a:ext cx="5520954" cy="3412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15" y="3415003"/>
            <a:ext cx="4915385" cy="3133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" r="2249" b="4679"/>
          <a:stretch/>
        </p:blipFill>
        <p:spPr>
          <a:xfrm>
            <a:off x="2788186" y="889486"/>
            <a:ext cx="6355814" cy="3987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6093" y="1911718"/>
            <a:ext cx="188250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Researcher profile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93025" y="1183077"/>
            <a:ext cx="188250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Content relations visualization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288509" y="3567402"/>
            <a:ext cx="130229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Widgets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14339" y="5176650"/>
            <a:ext cx="132486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8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Collaboration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12077"/>
              </p:ext>
            </p:extLst>
          </p:nvPr>
        </p:nvGraphicFramePr>
        <p:xfrm>
          <a:off x="476250" y="1066800"/>
          <a:ext cx="81915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DF4-46BF-4F88-973A-71087C98236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5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and social networks</a:t>
            </a:r>
            <a:endParaRPr lang="en-US" dirty="0"/>
          </a:p>
        </p:txBody>
      </p:sp>
      <p:pic>
        <p:nvPicPr>
          <p:cNvPr id="20485" name="Picture 5" descr="http://searchdl.org/public/uploads/logo/1345617624Research%20Gate%20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t="39781" r="10113" b="15700"/>
          <a:stretch/>
        </p:blipFill>
        <p:spPr bwMode="auto">
          <a:xfrm>
            <a:off x="4800600" y="3558245"/>
            <a:ext cx="4149220" cy="155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" y="1127473"/>
            <a:ext cx="8911665" cy="215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upcity.com/blog/wp-content/uploads/2013/12/twitter-logo.png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" b="5056"/>
          <a:stretch/>
        </p:blipFill>
        <p:spPr bwMode="auto">
          <a:xfrm>
            <a:off x="5393882" y="5384125"/>
            <a:ext cx="2962656" cy="9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48400" y="6607175"/>
            <a:ext cx="2743200" cy="228600"/>
          </a:xfrm>
        </p:spPr>
        <p:txBody>
          <a:bodyPr/>
          <a:lstStyle/>
          <a:p>
            <a:fld id="{21B9ED3E-8A41-44FC-9DD3-F5B76EC186F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4344" name="Picture 8" descr="http://farm9.staticflickr.com/8309/7923439940_a4157d3a18_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30" y="3370818"/>
            <a:ext cx="2962656" cy="19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91400" y="1127473"/>
            <a:ext cx="1558420" cy="4695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4340" name="Picture 4" descr="File:Feed-icon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20" y="35858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130" y="5384125"/>
            <a:ext cx="2965839" cy="98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Mendeley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DF4-46BF-4F88-973A-71087C982361}" type="slidenum">
              <a:rPr lang="en-GB" smtClean="0"/>
              <a:t>24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70414"/>
            <a:ext cx="4572000" cy="4130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52800"/>
            <a:ext cx="3429000" cy="31392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0" y="3429000"/>
            <a:ext cx="19812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E98E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See author profiles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2999601"/>
            <a:ext cx="17526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E98E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Network/share with peers</a:t>
            </a:r>
            <a:endParaRPr lang="en-GB" b="1" dirty="0"/>
          </a:p>
        </p:txBody>
      </p:sp>
      <p:pic>
        <p:nvPicPr>
          <p:cNvPr id="25602" name="Picture 2" descr="Mendeley reference manag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83727"/>
            <a:ext cx="3286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05" y="457200"/>
            <a:ext cx="3721995" cy="277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30477" y="914400"/>
            <a:ext cx="16764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E98E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Collaborate within groups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3207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9ED3E-8A41-44FC-9DD3-F5B76EC186F7}" type="slidenum">
              <a:rPr lang="en-US" sz="900" smtClean="0"/>
              <a:pPr/>
              <a:t>25</a:t>
            </a:fld>
            <a:endParaRPr lang="en-US" sz="900" dirty="0"/>
          </a:p>
        </p:txBody>
      </p:sp>
      <p:pic>
        <p:nvPicPr>
          <p:cNvPr id="4" name="Picture 3" descr="C:\Documents and Settings\mccallp\Desktop\Graphics\Elsevier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835" y="1160748"/>
            <a:ext cx="4056165" cy="448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477000" y="5880619"/>
            <a:ext cx="2667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9933"/>
                </a:solidFill>
                <a:latin typeface="+mj-lt"/>
              </a:rPr>
              <a:t>Questions?</a:t>
            </a:r>
            <a:endParaRPr lang="en-GB" sz="3800" b="1" dirty="0">
              <a:solidFill>
                <a:srgbClr val="FF99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67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4"/>
          <p:cNvSpPr>
            <a:spLocks noGrp="1"/>
          </p:cNvSpPr>
          <p:nvPr>
            <p:ph sz="half" idx="2"/>
          </p:nvPr>
        </p:nvSpPr>
        <p:spPr>
          <a:xfrm>
            <a:off x="1547813" y="1773238"/>
            <a:ext cx="7188200" cy="4000500"/>
          </a:xfrm>
        </p:spPr>
        <p:txBody>
          <a:bodyPr lIns="91440" rIns="91440"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smtClean="0">
                <a:solidFill>
                  <a:srgbClr val="373737"/>
                </a:solidFill>
              </a:rPr>
              <a:t>в их распоряжении нет промышленных предприятий или комплексов;</a:t>
            </a:r>
          </a:p>
          <a:p>
            <a:pPr>
              <a:lnSpc>
                <a:spcPct val="80000"/>
              </a:lnSpc>
            </a:pPr>
            <a:endParaRPr lang="ru-RU" sz="2000" smtClean="0">
              <a:solidFill>
                <a:srgbClr val="373737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smtClean="0">
                <a:solidFill>
                  <a:srgbClr val="373737"/>
                </a:solidFill>
              </a:rPr>
              <a:t>работает всего 240  сотрудников (из них – 140-технические специалисты);</a:t>
            </a:r>
            <a:endParaRPr lang="ru-RU" sz="20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ru-RU" sz="200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smtClean="0">
                <a:solidFill>
                  <a:srgbClr val="373737"/>
                </a:solidFill>
              </a:rPr>
              <a:t>примерно через каждые 7 лет коллектив (штатный) меняется полностью;</a:t>
            </a:r>
          </a:p>
          <a:p>
            <a:pPr>
              <a:lnSpc>
                <a:spcPct val="80000"/>
              </a:lnSpc>
            </a:pPr>
            <a:endParaRPr lang="ru-RU" sz="2000" smtClean="0">
              <a:solidFill>
                <a:srgbClr val="373737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smtClean="0">
                <a:solidFill>
                  <a:srgbClr val="373737"/>
                </a:solidFill>
              </a:rPr>
              <a:t>Нет ведомственной субординационной пирамиды</a:t>
            </a:r>
          </a:p>
          <a:p>
            <a:pPr>
              <a:lnSpc>
                <a:spcPct val="80000"/>
              </a:lnSpc>
            </a:pPr>
            <a:endParaRPr lang="ru-RU" sz="2000" smtClean="0">
              <a:solidFill>
                <a:srgbClr val="373737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smtClean="0">
                <a:solidFill>
                  <a:srgbClr val="373737"/>
                </a:solidFill>
              </a:rPr>
              <a:t>бюджет о составляет $3,2 млрд (</a:t>
            </a:r>
            <a:r>
              <a:rPr lang="ru-RU" sz="2000" b="1" smtClean="0">
                <a:solidFill>
                  <a:srgbClr val="FF0000"/>
                </a:solidFill>
              </a:rPr>
              <a:t>100 млрд</a:t>
            </a:r>
            <a:r>
              <a:rPr lang="ru-RU" sz="2000" smtClean="0">
                <a:solidFill>
                  <a:srgbClr val="FF0000"/>
                </a:solidFill>
              </a:rPr>
              <a:t> </a:t>
            </a:r>
            <a:r>
              <a:rPr lang="ru-RU" sz="2000" smtClean="0">
                <a:solidFill>
                  <a:srgbClr val="373737"/>
                </a:solidFill>
              </a:rPr>
              <a:t>рублей).</a:t>
            </a:r>
          </a:p>
          <a:p>
            <a:endParaRPr lang="ru-RU" smtClean="0">
              <a:solidFill>
                <a:srgbClr val="373737"/>
              </a:solidFill>
            </a:endParaRPr>
          </a:p>
        </p:txBody>
      </p:sp>
      <p:sp>
        <p:nvSpPr>
          <p:cNvPr id="29699" name="Заголовок 6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64896" cy="979487"/>
          </a:xfrm>
        </p:spPr>
        <p:txBody>
          <a:bodyPr lIns="91440"/>
          <a:lstStyle/>
          <a:p>
            <a:r>
              <a:rPr lang="ru-RU" sz="2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КАК 100 ИННОВАЦИОННЫХ МЕНЕДЖЕРОВ СОЗДАЮТ 100 ПРОРЫВНЫХ ТЕХНОЛОГИЙ</a:t>
            </a:r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63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1"/>
          <p:cNvSpPr>
            <a:spLocks noGrp="1"/>
          </p:cNvSpPr>
          <p:nvPr>
            <p:ph sz="half" idx="2"/>
          </p:nvPr>
        </p:nvSpPr>
        <p:spPr>
          <a:xfrm>
            <a:off x="1258888" y="1387475"/>
            <a:ext cx="7392987" cy="4633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u="sng" dirty="0" smtClean="0">
                <a:solidFill>
                  <a:srgbClr val="FF0000"/>
                </a:solidFill>
              </a:rPr>
              <a:t>ЦЕЛЬ: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373737"/>
                </a:solidFill>
              </a:rPr>
              <a:t>создание искусственной руки.</a:t>
            </a:r>
          </a:p>
          <a:p>
            <a:pPr>
              <a:lnSpc>
                <a:spcPct val="80000"/>
              </a:lnSpc>
            </a:pPr>
            <a:r>
              <a:rPr lang="ru-RU" sz="1600" u="sng" dirty="0" smtClean="0">
                <a:solidFill>
                  <a:srgbClr val="FF0000"/>
                </a:solidFill>
              </a:rPr>
              <a:t>ЗАДАЧА: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373737"/>
                </a:solidFill>
              </a:rPr>
              <a:t>управление манипулятором  силой мысли.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600" u="sng" dirty="0" smtClean="0">
                <a:solidFill>
                  <a:srgbClr val="FF0000"/>
                </a:solidFill>
              </a:rPr>
              <a:t>РЕЗУЛЬТАТ: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373737"/>
                </a:solidFill>
              </a:rPr>
              <a:t>парализованный человек смог самостоятельно выпить чашку кофе.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600" u="sng" dirty="0" smtClean="0">
                <a:solidFill>
                  <a:srgbClr val="FF0000"/>
                </a:solidFill>
              </a:rPr>
              <a:t>РЕШЕНИЕ: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373737"/>
                </a:solidFill>
              </a:rPr>
              <a:t>ТЕХНОЛОГИЧЕСКИЙ ПАЗЛ СЛОЖИЛСЯ ИЗ 5 НИОКР</a:t>
            </a:r>
          </a:p>
          <a:p>
            <a:pPr>
              <a:lnSpc>
                <a:spcPct val="80000"/>
              </a:lnSpc>
            </a:pPr>
            <a:endParaRPr lang="ru-RU" sz="16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373737"/>
                </a:solidFill>
              </a:rPr>
              <a:t>1. Манипулятор,  созданный  Институтом роботостроения Германского аэрокосмического центра DLR. </a:t>
            </a:r>
          </a:p>
          <a:p>
            <a:pPr>
              <a:lnSpc>
                <a:spcPct val="80000"/>
              </a:lnSpc>
            </a:pPr>
            <a:endParaRPr lang="ru-RU" sz="1600" dirty="0" smtClean="0">
              <a:solidFill>
                <a:srgbClr val="373737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373737"/>
                </a:solidFill>
              </a:rPr>
              <a:t>2. Манипулятор,  созданный  коммерческой компанией из Нью-Гэмпшира (США) DEKA Research and Development Corp.</a:t>
            </a:r>
          </a:p>
          <a:p>
            <a:pPr>
              <a:lnSpc>
                <a:spcPct val="80000"/>
              </a:lnSpc>
            </a:pPr>
            <a:endParaRPr lang="ru-RU" sz="1600" dirty="0" smtClean="0">
              <a:solidFill>
                <a:srgbClr val="373737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373737"/>
                </a:solidFill>
              </a:rPr>
              <a:t>3. Разработки в области  нейронаук  из Университета Брауна (США). </a:t>
            </a:r>
          </a:p>
          <a:p>
            <a:pPr>
              <a:lnSpc>
                <a:spcPct val="80000"/>
              </a:lnSpc>
            </a:pPr>
            <a:endParaRPr lang="ru-RU" sz="1600" dirty="0" smtClean="0">
              <a:solidFill>
                <a:srgbClr val="373737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373737"/>
                </a:solidFill>
              </a:rPr>
              <a:t>4, 5. Разработки в области клинической неврологии Главного госпиталя Массачусетса, Гарвардской медицинской школы.</a:t>
            </a:r>
            <a:endParaRPr lang="ru-RU" sz="1600" dirty="0" smtClean="0">
              <a:solidFill>
                <a:srgbClr val="373737"/>
              </a:solidFill>
              <a:latin typeface="Verdana" pitchFamily="34" charset="0"/>
            </a:endParaRPr>
          </a:p>
          <a:p>
            <a:r>
              <a:rPr lang="ru-RU" sz="1000" dirty="0" smtClean="0">
                <a:solidFill>
                  <a:srgbClr val="373737"/>
                </a:solidFill>
              </a:rPr>
              <a:t/>
            </a:r>
            <a:br>
              <a:rPr lang="ru-RU" sz="1000" dirty="0" smtClean="0">
                <a:solidFill>
                  <a:srgbClr val="373737"/>
                </a:solidFill>
              </a:rPr>
            </a:br>
            <a:endParaRPr lang="ru-RU" sz="1000" dirty="0" smtClean="0">
              <a:solidFill>
                <a:srgbClr val="373737"/>
              </a:solidFill>
            </a:endParaRPr>
          </a:p>
        </p:txBody>
      </p:sp>
      <p:sp>
        <p:nvSpPr>
          <p:cNvPr id="30723" name="Заголовок 2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192963" cy="979487"/>
          </a:xfrm>
        </p:spPr>
        <p:txBody>
          <a:bodyPr/>
          <a:lstStyle/>
          <a:p>
            <a:r>
              <a:rPr lang="ru-RU" sz="2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КАК </a:t>
            </a:r>
            <a:r>
              <a:rPr lang="en-US" sz="2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DARPA</a:t>
            </a:r>
            <a:r>
              <a:rPr lang="ru-RU" sz="2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СОЗДАЕТ ПРОРЫВНЫЕ РАЗРАБОТКИ?</a:t>
            </a:r>
          </a:p>
        </p:txBody>
      </p:sp>
    </p:spTree>
    <p:extLst>
      <p:ext uri="{BB962C8B-B14F-4D97-AF65-F5344CB8AC3E}">
        <p14:creationId xmlns:p14="http://schemas.microsoft.com/office/powerpoint/2010/main" val="17171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international </a:t>
            </a:r>
            <a:r>
              <a:rPr lang="en-US" dirty="0"/>
              <a:t>c</a:t>
            </a:r>
            <a:r>
              <a:rPr lang="en-US" dirty="0" smtClean="0"/>
              <a:t>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DF4-46BF-4F88-973A-71087C982361}" type="slidenum">
              <a:rPr lang="en-GB" smtClean="0"/>
              <a:t>5</a:t>
            </a:fld>
            <a:endParaRPr lang="en-GB"/>
          </a:p>
        </p:txBody>
      </p:sp>
      <p:sp>
        <p:nvSpPr>
          <p:cNvPr id="10" name="Left Brace 9"/>
          <p:cNvSpPr/>
          <p:nvPr/>
        </p:nvSpPr>
        <p:spPr>
          <a:xfrm rot="5400000">
            <a:off x="15279605" y="2748839"/>
            <a:ext cx="1224156" cy="1440189"/>
          </a:xfrm>
          <a:prstGeom prst="leftBrace">
            <a:avLst>
              <a:gd name="adj1" fmla="val 8333"/>
              <a:gd name="adj2" fmla="val 50661"/>
            </a:avLst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76200" y="632460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NSF Science Indicators (2014)</a:t>
            </a:r>
            <a:endParaRPr lang="en-GB" sz="9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504014"/>
              </p:ext>
            </p:extLst>
          </p:nvPr>
        </p:nvGraphicFramePr>
        <p:xfrm>
          <a:off x="143508" y="836712"/>
          <a:ext cx="8748972" cy="548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65866" y="1340768"/>
            <a:ext cx="2502278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700" dirty="0" smtClean="0"/>
              <a:t>90,867 </a:t>
            </a:r>
            <a:r>
              <a:rPr lang="en-US" sz="1700" dirty="0" smtClean="0">
                <a:sym typeface="Wingdings" panose="05000000000000000000" pitchFamily="2" charset="2"/>
              </a:rPr>
              <a:t>211,841 articles from 1997- 2012</a:t>
            </a:r>
          </a:p>
          <a:p>
            <a:pPr algn="ctr">
              <a:spcAft>
                <a:spcPts val="600"/>
              </a:spcAft>
            </a:pPr>
            <a:r>
              <a:rPr lang="en-US" sz="1700" b="1" dirty="0" smtClean="0">
                <a:sym typeface="Wingdings" panose="05000000000000000000" pitchFamily="2" charset="2"/>
              </a:rPr>
              <a:t>133% increase in volume</a:t>
            </a:r>
            <a:endParaRPr lang="en-US" sz="17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427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international </a:t>
            </a:r>
            <a:r>
              <a:rPr lang="en-US" dirty="0"/>
              <a:t>c</a:t>
            </a:r>
            <a:r>
              <a:rPr lang="en-US" dirty="0" smtClean="0"/>
              <a:t>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DF4-46BF-4F88-973A-71087C982361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32383"/>
          <a:stretch/>
        </p:blipFill>
        <p:spPr bwMode="auto">
          <a:xfrm>
            <a:off x="946350" y="1693277"/>
            <a:ext cx="6302175" cy="432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5240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Citations Per Article v. Number of Collaborating Countries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76200" y="632460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Knowledge, networks and nations, The Royal Society, (2011)</a:t>
            </a:r>
            <a:endParaRPr lang="en-GB" sz="9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68" t="10728" r="22199" b="68783"/>
          <a:stretch/>
        </p:blipFill>
        <p:spPr bwMode="auto">
          <a:xfrm>
            <a:off x="7459724" y="3187241"/>
            <a:ext cx="680312" cy="67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92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collaboration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314191"/>
              </p:ext>
            </p:extLst>
          </p:nvPr>
        </p:nvGraphicFramePr>
        <p:xfrm>
          <a:off x="476250" y="1066800"/>
          <a:ext cx="81915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DF4-46BF-4F88-973A-71087C9823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5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</a:t>
            </a:r>
            <a:r>
              <a:rPr lang="en-US" dirty="0" smtClean="0"/>
              <a:t>collaboration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534728"/>
              </p:ext>
            </p:extLst>
          </p:nvPr>
        </p:nvGraphicFramePr>
        <p:xfrm>
          <a:off x="476250" y="1066800"/>
          <a:ext cx="81915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DF4-46BF-4F88-973A-71087C9823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5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growth in R&amp;D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DF4-46BF-4F88-973A-71087C982361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519033"/>
              </p:ext>
            </p:extLst>
          </p:nvPr>
        </p:nvGraphicFramePr>
        <p:xfrm>
          <a:off x="553461" y="1088740"/>
          <a:ext cx="8037079" cy="422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76200" y="632460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NSF Science and Engineering Indicators, 2012</a:t>
            </a:r>
            <a:endParaRPr lang="en-GB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723421"/>
            <a:ext cx="518457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2014: $1.6 trillion in Global R&amp;D </a:t>
            </a:r>
            <a:r>
              <a:rPr lang="en-US" sz="2400" dirty="0" smtClean="0"/>
              <a:t>spending</a:t>
            </a:r>
            <a:endParaRPr lang="en-US" sz="24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46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Elsevier them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10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Elsevier theme</Template>
  <TotalTime>31655</TotalTime>
  <Words>494</Words>
  <Application>Microsoft Office PowerPoint</Application>
  <PresentationFormat>On-screen Show (4:3)</PresentationFormat>
  <Paragraphs>152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Elsevier theme</vt:lpstr>
      <vt:lpstr>10_Default Design</vt:lpstr>
      <vt:lpstr>Image</vt:lpstr>
      <vt:lpstr>Adobe Photoshop Image</vt:lpstr>
      <vt:lpstr>Getting the most out of research collaboration</vt:lpstr>
      <vt:lpstr>Dissolving boundaries in research</vt:lpstr>
      <vt:lpstr>КАК 100 ИННОВАЦИОННЫХ МЕНЕДЖЕРОВ СОЗДАЮТ 100 ПРОРЫВНЫХ ТЕХНОЛОГИЙ?</vt:lpstr>
      <vt:lpstr>КАК DARPA СОЗДАЕТ ПРОРЫВНЫЕ РАЗРАБОТКИ?</vt:lpstr>
      <vt:lpstr>Rise of international collaboration</vt:lpstr>
      <vt:lpstr>Benefits of international collaboration</vt:lpstr>
      <vt:lpstr>Strategies for collaboration</vt:lpstr>
      <vt:lpstr>Strategies for collaboration</vt:lpstr>
      <vt:lpstr>Global growth in R&amp;D spending</vt:lpstr>
      <vt:lpstr>Global big spenders</vt:lpstr>
      <vt:lpstr>Building your collaboration roadmap</vt:lpstr>
      <vt:lpstr>SciVal</vt:lpstr>
      <vt:lpstr>National Academy of Science of Ukraine</vt:lpstr>
      <vt:lpstr>Competency Map</vt:lpstr>
      <vt:lpstr>Competency</vt:lpstr>
      <vt:lpstr>Collaboration</vt:lpstr>
      <vt:lpstr>Collaboration</vt:lpstr>
      <vt:lpstr>Strategies for collaboration</vt:lpstr>
      <vt:lpstr>Transparency improves workflows</vt:lpstr>
      <vt:lpstr>Pure</vt:lpstr>
      <vt:lpstr>Pure interface</vt:lpstr>
      <vt:lpstr>Strategies for Collaboration</vt:lpstr>
      <vt:lpstr>Social media and social networks</vt:lpstr>
      <vt:lpstr>Mendeley</vt:lpstr>
      <vt:lpstr>Thank you!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Reed Elsevier</cp:lastModifiedBy>
  <cp:revision>419</cp:revision>
  <dcterms:created xsi:type="dcterms:W3CDTF">2013-04-12T15:36:53Z</dcterms:created>
  <dcterms:modified xsi:type="dcterms:W3CDTF">2014-10-21T06:33:27Z</dcterms:modified>
</cp:coreProperties>
</file>